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9"/>
  </p:notesMasterIdLst>
  <p:sldIdLst>
    <p:sldId id="270" r:id="rId2"/>
    <p:sldId id="306" r:id="rId3"/>
    <p:sldId id="315" r:id="rId4"/>
    <p:sldId id="324" r:id="rId5"/>
    <p:sldId id="334" r:id="rId6"/>
    <p:sldId id="327" r:id="rId7"/>
    <p:sldId id="340" r:id="rId8"/>
    <p:sldId id="335" r:id="rId9"/>
    <p:sldId id="336" r:id="rId10"/>
    <p:sldId id="341" r:id="rId11"/>
    <p:sldId id="337" r:id="rId12"/>
    <p:sldId id="342" r:id="rId13"/>
    <p:sldId id="338" r:id="rId14"/>
    <p:sldId id="330" r:id="rId15"/>
    <p:sldId id="339" r:id="rId16"/>
    <p:sldId id="274" r:id="rId17"/>
    <p:sldId id="33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E"/>
    <a:srgbClr val="FCFDFE"/>
    <a:srgbClr val="009D90"/>
    <a:srgbClr val="D2DCE6"/>
    <a:srgbClr val="E2A394"/>
    <a:srgbClr val="D8E4E7"/>
    <a:srgbClr val="4BB6D4"/>
    <a:srgbClr val="E8EDF2"/>
    <a:srgbClr val="D8635A"/>
    <a:srgbClr val="EB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86410" autoAdjust="0"/>
  </p:normalViewPr>
  <p:slideViewPr>
    <p:cSldViewPr snapToGrid="0" showGuides="1">
      <p:cViewPr varScale="1">
        <p:scale>
          <a:sx n="100" d="100"/>
          <a:sy n="100" d="100"/>
        </p:scale>
        <p:origin x="11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3562E-C0DB-45EB-BB0A-AAB5532AFEC1}" type="datetimeFigureOut">
              <a:rPr lang="ru-RU" smtClean="0"/>
              <a:t>21.05.2019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0FF2-137B-4BA7-BDBF-2AA7F57ACD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05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7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8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2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83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2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94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4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381000"/>
            <a:ext cx="3432175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4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2947303"/>
            <a:ext cx="6569261" cy="2389086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ru-RU" sz="4400" kern="1200" spc="20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031B59C-7166-4A37-9F63-FBFCB649B4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202765"/>
            <a:ext cx="1809003" cy="1513390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b" anchorCtr="0">
            <a:noAutofit/>
          </a:bodyPr>
          <a:lstStyle>
            <a:lvl1pPr marL="0" indent="0">
              <a:buNone/>
              <a:defRPr lang="ru-RU" sz="9600" kern="1200" spc="200" dirty="0">
                <a:solidFill>
                  <a:schemeClr val="bg1">
                    <a:alpha val="20000"/>
                  </a:schemeClr>
                </a:solidFill>
                <a:effectLst>
                  <a:outerShdw blurRad="1905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pPr marL="0" lvl="0" defTabSz="584200" eaLnBrk="1" hangingPunct="0"/>
            <a:r>
              <a:rPr lang="ru-RU" dirty="0"/>
              <a:t>ХХ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6DFAB5-6E1C-4C8A-B93E-1EAAB3C08CB5}"/>
              </a:ext>
            </a:extLst>
          </p:cNvPr>
          <p:cNvSpPr/>
          <p:nvPr userDrawn="1"/>
        </p:nvSpPr>
        <p:spPr>
          <a:xfrm>
            <a:off x="-1" y="6416675"/>
            <a:ext cx="9144001" cy="441325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 cap="flat">
            <a:noFill/>
            <a:miter lim="400000"/>
          </a:ln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584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sym typeface="Helvetica Neue Medium"/>
            </a:endParaRPr>
          </a:p>
        </p:txBody>
      </p:sp>
      <p:sp>
        <p:nvSpPr>
          <p:cNvPr id="14" name="Линия">
            <a:extLst>
              <a:ext uri="{FF2B5EF4-FFF2-40B4-BE49-F238E27FC236}">
                <a16:creationId xmlns:a16="http://schemas.microsoft.com/office/drawing/2014/main" id="{848F764A-F3CC-4506-9CFD-2D824A6940CB}"/>
              </a:ext>
            </a:extLst>
          </p:cNvPr>
          <p:cNvSpPr/>
          <p:nvPr userDrawn="1"/>
        </p:nvSpPr>
        <p:spPr>
          <a:xfrm>
            <a:off x="0" y="6416675"/>
            <a:ext cx="9144001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lvl="0" algn="ctr" defTabSz="410751" hangingPunct="0"/>
            <a:endParaRPr sz="1547" b="0" kern="0" dirty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8ECDDB-5BDB-446B-A83D-80C8CEF32D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556" y="6551262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23" name="Текст 168">
            <a:extLst>
              <a:ext uri="{FF2B5EF4-FFF2-40B4-BE49-F238E27FC236}">
                <a16:creationId xmlns:a16="http://schemas.microsoft.com/office/drawing/2014/main" id="{9B8E4DB7-E63E-40B2-BE35-2B9D023E54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492" y="6529615"/>
            <a:ext cx="6868092" cy="215444"/>
          </a:xfrm>
        </p:spPr>
        <p:txBody>
          <a:bodyPr wrap="none" anchor="ctr">
            <a:noAutofit/>
          </a:bodyPr>
          <a:lstStyle>
            <a:lvl1pPr marL="0" marR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ru-RU" sz="1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203064903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A5EBDB7-A2FC-49A0-87A1-74BC83F9DCC0}"/>
              </a:ext>
            </a:extLst>
          </p:cNvPr>
          <p:cNvSpPr/>
          <p:nvPr userDrawn="1"/>
        </p:nvSpPr>
        <p:spPr>
          <a:xfrm>
            <a:off x="542700" y="1089025"/>
            <a:ext cx="8058600" cy="5435599"/>
          </a:xfrm>
          <a:prstGeom prst="roundRect">
            <a:avLst>
              <a:gd name="adj" fmla="val 778"/>
            </a:avLst>
          </a:prstGeom>
          <a:solidFill>
            <a:srgbClr val="FEFEFE"/>
          </a:solidFill>
          <a:ln w="12700" cap="flat">
            <a:solidFill>
              <a:schemeClr val="bg2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A7013AEE-A6DF-4A22-BB7F-3F48795813E4}"/>
              </a:ext>
            </a:extLst>
          </p:cNvPr>
          <p:cNvSpPr/>
          <p:nvPr userDrawn="1"/>
        </p:nvSpPr>
        <p:spPr>
          <a:xfrm>
            <a:off x="542700" y="1089026"/>
            <a:ext cx="8058600" cy="268719"/>
          </a:xfrm>
          <a:custGeom>
            <a:avLst/>
            <a:gdLst>
              <a:gd name="connsiteX0" fmla="*/ 38930 w 8058600"/>
              <a:gd name="connsiteY0" fmla="*/ 0 h 268719"/>
              <a:gd name="connsiteX1" fmla="*/ 8019670 w 8058600"/>
              <a:gd name="connsiteY1" fmla="*/ 0 h 268719"/>
              <a:gd name="connsiteX2" fmla="*/ 8058600 w 8058600"/>
              <a:gd name="connsiteY2" fmla="*/ 38930 h 268719"/>
              <a:gd name="connsiteX3" fmla="*/ 8058600 w 8058600"/>
              <a:gd name="connsiteY3" fmla="*/ 268719 h 268719"/>
              <a:gd name="connsiteX4" fmla="*/ 0 w 8058600"/>
              <a:gd name="connsiteY4" fmla="*/ 268719 h 268719"/>
              <a:gd name="connsiteX5" fmla="*/ 0 w 8058600"/>
              <a:gd name="connsiteY5" fmla="*/ 38930 h 268719"/>
              <a:gd name="connsiteX6" fmla="*/ 38930 w 8058600"/>
              <a:gd name="connsiteY6" fmla="*/ 0 h 26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8600" h="268719">
                <a:moveTo>
                  <a:pt x="38930" y="0"/>
                </a:moveTo>
                <a:lnTo>
                  <a:pt x="8019670" y="0"/>
                </a:lnTo>
                <a:cubicBezTo>
                  <a:pt x="8041170" y="0"/>
                  <a:pt x="8058600" y="17430"/>
                  <a:pt x="8058600" y="38930"/>
                </a:cubicBezTo>
                <a:lnTo>
                  <a:pt x="8058600" y="268719"/>
                </a:lnTo>
                <a:lnTo>
                  <a:pt x="0" y="268719"/>
                </a:lnTo>
                <a:lnTo>
                  <a:pt x="0" y="38930"/>
                </a:lnTo>
                <a:cubicBezTo>
                  <a:pt x="0" y="17430"/>
                  <a:pt x="17430" y="0"/>
                  <a:pt x="38930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D5DDE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endParaRPr lang="ru-RU" sz="2200" dirty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BFDC8A2-445B-4945-9209-9590FFA93DDB}"/>
              </a:ext>
            </a:extLst>
          </p:cNvPr>
          <p:cNvGrpSpPr/>
          <p:nvPr userDrawn="1"/>
        </p:nvGrpSpPr>
        <p:grpSpPr>
          <a:xfrm>
            <a:off x="634418" y="1175933"/>
            <a:ext cx="405531" cy="94905"/>
            <a:chOff x="634418" y="1175933"/>
            <a:chExt cx="405531" cy="9490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6698A40-45FA-4CFE-8508-96AB3F7A02F5}"/>
                </a:ext>
              </a:extLst>
            </p:cNvPr>
            <p:cNvSpPr/>
            <p:nvPr/>
          </p:nvSpPr>
          <p:spPr>
            <a:xfrm>
              <a:off x="634418" y="1175933"/>
              <a:ext cx="94905" cy="9490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08DBC10-E6E6-4724-9898-73BF7FD01BDF}"/>
                </a:ext>
              </a:extLst>
            </p:cNvPr>
            <p:cNvSpPr/>
            <p:nvPr/>
          </p:nvSpPr>
          <p:spPr>
            <a:xfrm>
              <a:off x="789730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0C73F4D-1222-4B48-95E7-DB139BCF671E}"/>
                </a:ext>
              </a:extLst>
            </p:cNvPr>
            <p:cNvSpPr/>
            <p:nvPr/>
          </p:nvSpPr>
          <p:spPr>
            <a:xfrm>
              <a:off x="945044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C4CE13FD-E165-4EDA-8E0F-D65E3E57D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700" y="1357744"/>
            <a:ext cx="8058600" cy="5166881"/>
          </a:xfrm>
        </p:spPr>
        <p:txBody>
          <a:bodyPr vert="horz" lIns="252000" tIns="216000" rIns="72000" bIns="72000" rtlCol="0">
            <a:noAutofit/>
          </a:bodyPr>
          <a:lstStyle>
            <a:lvl1pPr marL="0" indent="0">
              <a:buNone/>
              <a:defRPr lang="ru-RU" sz="1400" dirty="0" smtClean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312528" lvl="0" indent="-312528"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D43F7E2E-756F-4512-B0A4-3EFDB038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410109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2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A5EBDB7-A2FC-49A0-87A1-74BC83F9DCC0}"/>
              </a:ext>
            </a:extLst>
          </p:cNvPr>
          <p:cNvSpPr/>
          <p:nvPr userDrawn="1"/>
        </p:nvSpPr>
        <p:spPr>
          <a:xfrm>
            <a:off x="542700" y="1089025"/>
            <a:ext cx="8058600" cy="5435599"/>
          </a:xfrm>
          <a:prstGeom prst="roundRect">
            <a:avLst>
              <a:gd name="adj" fmla="val 778"/>
            </a:avLst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2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BC7E3-6AF9-4459-968D-B22116428FDA}"/>
              </a:ext>
            </a:extLst>
          </p:cNvPr>
          <p:cNvSpPr txBox="1"/>
          <p:nvPr userDrawn="1"/>
        </p:nvSpPr>
        <p:spPr>
          <a:xfrm>
            <a:off x="7905750" y="349885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ru-RU" sz="14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A7013AEE-A6DF-4A22-BB7F-3F48795813E4}"/>
              </a:ext>
            </a:extLst>
          </p:cNvPr>
          <p:cNvSpPr/>
          <p:nvPr userDrawn="1"/>
        </p:nvSpPr>
        <p:spPr>
          <a:xfrm>
            <a:off x="542700" y="1089026"/>
            <a:ext cx="8058600" cy="268719"/>
          </a:xfrm>
          <a:custGeom>
            <a:avLst/>
            <a:gdLst>
              <a:gd name="connsiteX0" fmla="*/ 38930 w 8058600"/>
              <a:gd name="connsiteY0" fmla="*/ 0 h 268719"/>
              <a:gd name="connsiteX1" fmla="*/ 8019670 w 8058600"/>
              <a:gd name="connsiteY1" fmla="*/ 0 h 268719"/>
              <a:gd name="connsiteX2" fmla="*/ 8058600 w 8058600"/>
              <a:gd name="connsiteY2" fmla="*/ 38930 h 268719"/>
              <a:gd name="connsiteX3" fmla="*/ 8058600 w 8058600"/>
              <a:gd name="connsiteY3" fmla="*/ 268719 h 268719"/>
              <a:gd name="connsiteX4" fmla="*/ 0 w 8058600"/>
              <a:gd name="connsiteY4" fmla="*/ 268719 h 268719"/>
              <a:gd name="connsiteX5" fmla="*/ 0 w 8058600"/>
              <a:gd name="connsiteY5" fmla="*/ 38930 h 268719"/>
              <a:gd name="connsiteX6" fmla="*/ 38930 w 8058600"/>
              <a:gd name="connsiteY6" fmla="*/ 0 h 26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8600" h="268719">
                <a:moveTo>
                  <a:pt x="38930" y="0"/>
                </a:moveTo>
                <a:lnTo>
                  <a:pt x="8019670" y="0"/>
                </a:lnTo>
                <a:cubicBezTo>
                  <a:pt x="8041170" y="0"/>
                  <a:pt x="8058600" y="17430"/>
                  <a:pt x="8058600" y="38930"/>
                </a:cubicBezTo>
                <a:lnTo>
                  <a:pt x="8058600" y="268719"/>
                </a:lnTo>
                <a:lnTo>
                  <a:pt x="0" y="268719"/>
                </a:lnTo>
                <a:lnTo>
                  <a:pt x="0" y="38930"/>
                </a:lnTo>
                <a:cubicBezTo>
                  <a:pt x="0" y="17430"/>
                  <a:pt x="17430" y="0"/>
                  <a:pt x="3893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endParaRPr lang="ru-RU" sz="2200" dirty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BFDC8A2-445B-4945-9209-9590FFA93DDB}"/>
              </a:ext>
            </a:extLst>
          </p:cNvPr>
          <p:cNvGrpSpPr/>
          <p:nvPr userDrawn="1"/>
        </p:nvGrpSpPr>
        <p:grpSpPr>
          <a:xfrm>
            <a:off x="634418" y="1175933"/>
            <a:ext cx="405531" cy="94905"/>
            <a:chOff x="634418" y="1175933"/>
            <a:chExt cx="405531" cy="9490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6698A40-45FA-4CFE-8508-96AB3F7A02F5}"/>
                </a:ext>
              </a:extLst>
            </p:cNvPr>
            <p:cNvSpPr/>
            <p:nvPr/>
          </p:nvSpPr>
          <p:spPr>
            <a:xfrm>
              <a:off x="634418" y="1175933"/>
              <a:ext cx="94905" cy="9490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08DBC10-E6E6-4724-9898-73BF7FD01BDF}"/>
                </a:ext>
              </a:extLst>
            </p:cNvPr>
            <p:cNvSpPr/>
            <p:nvPr/>
          </p:nvSpPr>
          <p:spPr>
            <a:xfrm>
              <a:off x="789730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0C73F4D-1222-4B48-95E7-DB139BCF671E}"/>
                </a:ext>
              </a:extLst>
            </p:cNvPr>
            <p:cNvSpPr/>
            <p:nvPr/>
          </p:nvSpPr>
          <p:spPr>
            <a:xfrm>
              <a:off x="945044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29" name="Текст 3">
            <a:extLst>
              <a:ext uri="{FF2B5EF4-FFF2-40B4-BE49-F238E27FC236}">
                <a16:creationId xmlns:a16="http://schemas.microsoft.com/office/drawing/2014/main" id="{F6FA6278-61C6-46B0-8C10-B5D9F9BFE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700" y="1357744"/>
            <a:ext cx="8058600" cy="5166880"/>
          </a:xfrm>
        </p:spPr>
        <p:txBody>
          <a:bodyPr vert="horz" lIns="252000" tIns="216000" rIns="72000" bIns="72000" rtlCol="0">
            <a:noAutofit/>
          </a:bodyPr>
          <a:lstStyle>
            <a:lvl1pPr marL="0" indent="0">
              <a:buNone/>
              <a:defRPr lang="ru-RU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312528" lvl="0" indent="-312528"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CC17493-26F5-4BE7-AA68-7E2938E33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0223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и текст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A5EBDB7-A2FC-49A0-87A1-74BC83F9DCC0}"/>
              </a:ext>
            </a:extLst>
          </p:cNvPr>
          <p:cNvSpPr/>
          <p:nvPr userDrawn="1"/>
        </p:nvSpPr>
        <p:spPr>
          <a:xfrm>
            <a:off x="542699" y="1089025"/>
            <a:ext cx="5220000" cy="5435599"/>
          </a:xfrm>
          <a:prstGeom prst="roundRect">
            <a:avLst>
              <a:gd name="adj" fmla="val 778"/>
            </a:avLst>
          </a:prstGeom>
          <a:solidFill>
            <a:srgbClr val="FEFEFE"/>
          </a:solidFill>
          <a:ln w="12700" cap="flat">
            <a:solidFill>
              <a:schemeClr val="bg2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A7013AEE-A6DF-4A22-BB7F-3F48795813E4}"/>
              </a:ext>
            </a:extLst>
          </p:cNvPr>
          <p:cNvSpPr/>
          <p:nvPr userDrawn="1"/>
        </p:nvSpPr>
        <p:spPr>
          <a:xfrm>
            <a:off x="542699" y="1089026"/>
            <a:ext cx="5220000" cy="268719"/>
          </a:xfrm>
          <a:custGeom>
            <a:avLst/>
            <a:gdLst>
              <a:gd name="connsiteX0" fmla="*/ 38930 w 8058600"/>
              <a:gd name="connsiteY0" fmla="*/ 0 h 268719"/>
              <a:gd name="connsiteX1" fmla="*/ 8019670 w 8058600"/>
              <a:gd name="connsiteY1" fmla="*/ 0 h 268719"/>
              <a:gd name="connsiteX2" fmla="*/ 8058600 w 8058600"/>
              <a:gd name="connsiteY2" fmla="*/ 38930 h 268719"/>
              <a:gd name="connsiteX3" fmla="*/ 8058600 w 8058600"/>
              <a:gd name="connsiteY3" fmla="*/ 268719 h 268719"/>
              <a:gd name="connsiteX4" fmla="*/ 0 w 8058600"/>
              <a:gd name="connsiteY4" fmla="*/ 268719 h 268719"/>
              <a:gd name="connsiteX5" fmla="*/ 0 w 8058600"/>
              <a:gd name="connsiteY5" fmla="*/ 38930 h 268719"/>
              <a:gd name="connsiteX6" fmla="*/ 38930 w 8058600"/>
              <a:gd name="connsiteY6" fmla="*/ 0 h 26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8600" h="268719">
                <a:moveTo>
                  <a:pt x="38930" y="0"/>
                </a:moveTo>
                <a:lnTo>
                  <a:pt x="8019670" y="0"/>
                </a:lnTo>
                <a:cubicBezTo>
                  <a:pt x="8041170" y="0"/>
                  <a:pt x="8058600" y="17430"/>
                  <a:pt x="8058600" y="38930"/>
                </a:cubicBezTo>
                <a:lnTo>
                  <a:pt x="8058600" y="268719"/>
                </a:lnTo>
                <a:lnTo>
                  <a:pt x="0" y="268719"/>
                </a:lnTo>
                <a:lnTo>
                  <a:pt x="0" y="38930"/>
                </a:lnTo>
                <a:cubicBezTo>
                  <a:pt x="0" y="17430"/>
                  <a:pt x="17430" y="0"/>
                  <a:pt x="38930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D5DDE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endParaRPr lang="ru-RU" sz="2200" dirty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BFDC8A2-445B-4945-9209-9590FFA93DDB}"/>
              </a:ext>
            </a:extLst>
          </p:cNvPr>
          <p:cNvGrpSpPr/>
          <p:nvPr userDrawn="1"/>
        </p:nvGrpSpPr>
        <p:grpSpPr>
          <a:xfrm>
            <a:off x="634418" y="1175933"/>
            <a:ext cx="405531" cy="94905"/>
            <a:chOff x="634418" y="1175933"/>
            <a:chExt cx="405531" cy="9490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6698A40-45FA-4CFE-8508-96AB3F7A02F5}"/>
                </a:ext>
              </a:extLst>
            </p:cNvPr>
            <p:cNvSpPr/>
            <p:nvPr/>
          </p:nvSpPr>
          <p:spPr>
            <a:xfrm>
              <a:off x="634418" y="1175933"/>
              <a:ext cx="94905" cy="9490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08DBC10-E6E6-4724-9898-73BF7FD01BDF}"/>
                </a:ext>
              </a:extLst>
            </p:cNvPr>
            <p:cNvSpPr/>
            <p:nvPr/>
          </p:nvSpPr>
          <p:spPr>
            <a:xfrm>
              <a:off x="789730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0C73F4D-1222-4B48-95E7-DB139BCF671E}"/>
                </a:ext>
              </a:extLst>
            </p:cNvPr>
            <p:cNvSpPr/>
            <p:nvPr/>
          </p:nvSpPr>
          <p:spPr>
            <a:xfrm>
              <a:off x="945044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C4CE13FD-E165-4EDA-8E0F-D65E3E57D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699" y="1357744"/>
            <a:ext cx="5220000" cy="5166880"/>
          </a:xfrm>
        </p:spPr>
        <p:txBody>
          <a:bodyPr vert="horz" lIns="252000" tIns="216000" rIns="72000" bIns="72000" rtlCol="0">
            <a:noAutofit/>
          </a:bodyPr>
          <a:lstStyle>
            <a:lvl1pPr marL="0" indent="0">
              <a:buNone/>
              <a:defRPr lang="ru-RU" sz="1400" dirty="0" smtClean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312528" lvl="0" indent="-312528"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91A421EA-DFCC-446F-96C1-05D145FEE8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282" y="1089028"/>
            <a:ext cx="2579968" cy="5435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ru-RU" dirty="0"/>
            </a:lvl1pPr>
          </a:lstStyle>
          <a:p>
            <a:pPr marL="312528" lvl="0" indent="-31252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</a:pPr>
            <a:r>
              <a:rPr lang="ru-RU" dirty="0"/>
              <a:t>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65C6D3C3-A95B-47A2-8DC7-7FC1F07D4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455506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и текст 2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A5EBDB7-A2FC-49A0-87A1-74BC83F9DCC0}"/>
              </a:ext>
            </a:extLst>
          </p:cNvPr>
          <p:cNvSpPr/>
          <p:nvPr userDrawn="1"/>
        </p:nvSpPr>
        <p:spPr>
          <a:xfrm>
            <a:off x="542700" y="2744144"/>
            <a:ext cx="8058600" cy="3780481"/>
          </a:xfrm>
          <a:prstGeom prst="roundRect">
            <a:avLst>
              <a:gd name="adj" fmla="val 778"/>
            </a:avLst>
          </a:prstGeom>
          <a:solidFill>
            <a:srgbClr val="FEFEFE"/>
          </a:solidFill>
          <a:ln w="12700" cap="flat">
            <a:solidFill>
              <a:schemeClr val="bg2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A7013AEE-A6DF-4A22-BB7F-3F48795813E4}"/>
              </a:ext>
            </a:extLst>
          </p:cNvPr>
          <p:cNvSpPr/>
          <p:nvPr userDrawn="1"/>
        </p:nvSpPr>
        <p:spPr>
          <a:xfrm>
            <a:off x="542700" y="2744144"/>
            <a:ext cx="8058600" cy="268719"/>
          </a:xfrm>
          <a:custGeom>
            <a:avLst/>
            <a:gdLst>
              <a:gd name="connsiteX0" fmla="*/ 38930 w 8058600"/>
              <a:gd name="connsiteY0" fmla="*/ 0 h 268719"/>
              <a:gd name="connsiteX1" fmla="*/ 8019670 w 8058600"/>
              <a:gd name="connsiteY1" fmla="*/ 0 h 268719"/>
              <a:gd name="connsiteX2" fmla="*/ 8058600 w 8058600"/>
              <a:gd name="connsiteY2" fmla="*/ 38930 h 268719"/>
              <a:gd name="connsiteX3" fmla="*/ 8058600 w 8058600"/>
              <a:gd name="connsiteY3" fmla="*/ 268719 h 268719"/>
              <a:gd name="connsiteX4" fmla="*/ 0 w 8058600"/>
              <a:gd name="connsiteY4" fmla="*/ 268719 h 268719"/>
              <a:gd name="connsiteX5" fmla="*/ 0 w 8058600"/>
              <a:gd name="connsiteY5" fmla="*/ 38930 h 268719"/>
              <a:gd name="connsiteX6" fmla="*/ 38930 w 8058600"/>
              <a:gd name="connsiteY6" fmla="*/ 0 h 26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8600" h="268719">
                <a:moveTo>
                  <a:pt x="38930" y="0"/>
                </a:moveTo>
                <a:lnTo>
                  <a:pt x="8019670" y="0"/>
                </a:lnTo>
                <a:cubicBezTo>
                  <a:pt x="8041170" y="0"/>
                  <a:pt x="8058600" y="17430"/>
                  <a:pt x="8058600" y="38930"/>
                </a:cubicBezTo>
                <a:lnTo>
                  <a:pt x="8058600" y="268719"/>
                </a:lnTo>
                <a:lnTo>
                  <a:pt x="0" y="268719"/>
                </a:lnTo>
                <a:lnTo>
                  <a:pt x="0" y="38930"/>
                </a:lnTo>
                <a:cubicBezTo>
                  <a:pt x="0" y="17430"/>
                  <a:pt x="17430" y="0"/>
                  <a:pt x="38930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D5DDE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endParaRPr lang="ru-RU" sz="2200" dirty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BFDC8A2-445B-4945-9209-9590FFA93DDB}"/>
              </a:ext>
            </a:extLst>
          </p:cNvPr>
          <p:cNvGrpSpPr/>
          <p:nvPr userDrawn="1"/>
        </p:nvGrpSpPr>
        <p:grpSpPr>
          <a:xfrm>
            <a:off x="634418" y="2831051"/>
            <a:ext cx="405531" cy="94905"/>
            <a:chOff x="634418" y="1175933"/>
            <a:chExt cx="405531" cy="9490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6698A40-45FA-4CFE-8508-96AB3F7A02F5}"/>
                </a:ext>
              </a:extLst>
            </p:cNvPr>
            <p:cNvSpPr/>
            <p:nvPr/>
          </p:nvSpPr>
          <p:spPr>
            <a:xfrm>
              <a:off x="634418" y="1175933"/>
              <a:ext cx="94905" cy="9490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08DBC10-E6E6-4724-9898-73BF7FD01BDF}"/>
                </a:ext>
              </a:extLst>
            </p:cNvPr>
            <p:cNvSpPr/>
            <p:nvPr/>
          </p:nvSpPr>
          <p:spPr>
            <a:xfrm>
              <a:off x="789730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0C73F4D-1222-4B48-95E7-DB139BCF671E}"/>
                </a:ext>
              </a:extLst>
            </p:cNvPr>
            <p:cNvSpPr/>
            <p:nvPr/>
          </p:nvSpPr>
          <p:spPr>
            <a:xfrm>
              <a:off x="945044" y="1175933"/>
              <a:ext cx="94905" cy="949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ru-RU" sz="2200" dirty="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C4CE13FD-E165-4EDA-8E0F-D65E3E57D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700" y="3012863"/>
            <a:ext cx="8058600" cy="3511762"/>
          </a:xfrm>
        </p:spPr>
        <p:txBody>
          <a:bodyPr lIns="252000" tIns="216000" rIns="72000" bIns="72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12528" indent="0">
              <a:buNone/>
              <a:defRPr/>
            </a:lvl2pPr>
            <a:lvl3pPr marL="625056" indent="0">
              <a:buNone/>
              <a:defRPr/>
            </a:lvl3pPr>
            <a:lvl4pPr marL="937584" indent="0">
              <a:buNone/>
              <a:defRPr/>
            </a:lvl4pPr>
            <a:lvl5pPr marL="1250112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7674A2B8-7B9E-425D-AB3C-0DAF70C2B9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089029"/>
            <a:ext cx="8064500" cy="14457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ru-RU" dirty="0"/>
            </a:lvl1pPr>
          </a:lstStyle>
          <a:p>
            <a:pPr marL="312528" lvl="0" indent="-31252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</a:pPr>
            <a:r>
              <a:rPr lang="ru-RU" dirty="0"/>
              <a:t>Образец текста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017BA22F-542F-480D-B5A9-927CF7AEB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313479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два блока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7674A2B8-7B9E-425D-AB3C-0DAF70C2B9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089029"/>
            <a:ext cx="3873600" cy="54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ru-RU" dirty="0"/>
            </a:lvl1pPr>
          </a:lstStyle>
          <a:p>
            <a:pPr marL="312528" lvl="0" indent="-31252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</a:pPr>
            <a:r>
              <a:rPr lang="ru-RU" dirty="0"/>
              <a:t>Образец текста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226C2C5E-5CD1-4C0C-997D-C7AA0E694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0650" y="1089029"/>
            <a:ext cx="3873600" cy="54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ru-RU" dirty="0"/>
            </a:lvl1pPr>
          </a:lstStyle>
          <a:p>
            <a:pPr marL="312528" lvl="0" indent="-31252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AAD865EA-1D48-4A79-9536-8E97D3FB3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01552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7674A2B8-7B9E-425D-AB3C-0DAF70C2B9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089029"/>
            <a:ext cx="8064500" cy="543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312528" indent="0">
              <a:buNone/>
              <a:defRPr sz="2000">
                <a:latin typeface="+mj-lt"/>
              </a:defRPr>
            </a:lvl2pPr>
            <a:lvl3pPr marL="625056" indent="0">
              <a:buNone/>
              <a:defRPr sz="2000">
                <a:latin typeface="+mj-lt"/>
              </a:defRPr>
            </a:lvl3pPr>
            <a:lvl4pPr marL="937584" indent="0">
              <a:buNone/>
              <a:defRPr sz="2000">
                <a:latin typeface="+mj-lt"/>
              </a:defRPr>
            </a:lvl4pPr>
            <a:lvl5pPr marL="1250112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015C3BD-67A1-4DBB-926C-2E7D8DF85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35830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 и текст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B16A78-148E-440C-AB39-AA5187890D67}"/>
              </a:ext>
            </a:extLst>
          </p:cNvPr>
          <p:cNvSpPr/>
          <p:nvPr userDrawn="1"/>
        </p:nvSpPr>
        <p:spPr>
          <a:xfrm>
            <a:off x="4605900" y="763200"/>
            <a:ext cx="4500000" cy="6094800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F27FE0D-6C29-4405-819A-B3D19A4F0E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4000" y="765174"/>
            <a:ext cx="4500000" cy="6092826"/>
          </a:xfrm>
          <a:prstGeom prst="rect">
            <a:avLst/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 dist="50800" dir="10800000">
              <a:prstClr val="black">
                <a:alpha val="5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5C2E534-DA47-4120-8771-2BEE96D089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089027"/>
            <a:ext cx="3780000" cy="543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312528" indent="0">
              <a:buNone/>
              <a:defRPr sz="2000">
                <a:latin typeface="+mj-lt"/>
              </a:defRPr>
            </a:lvl2pPr>
            <a:lvl3pPr marL="625056" indent="0">
              <a:buNone/>
              <a:defRPr sz="2000">
                <a:latin typeface="+mj-lt"/>
              </a:defRPr>
            </a:lvl3pPr>
            <a:lvl4pPr marL="937584" indent="0">
              <a:buNone/>
              <a:defRPr sz="2000">
                <a:latin typeface="+mj-lt"/>
              </a:defRPr>
            </a:lvl4pPr>
            <a:lvl5pPr marL="1250112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1BE3779-5FB0-406D-B294-60EDF7F6F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9463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177041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артинка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4F27FE0D-6C29-4405-819A-B3D19A4F0E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5174"/>
            <a:ext cx="9144000" cy="6092826"/>
          </a:xfrm>
          <a:prstGeom prst="rect">
            <a:avLst/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39C637A-69A7-461F-823E-E594A5FB7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148719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артинка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4F27FE0D-6C29-4405-819A-B3D19A4F0E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7615CFE-3C49-4B67-A01A-35EAB7BCD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4267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и 2х2 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4F27FE0D-6C29-4405-819A-B3D19A4F0EC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39999" y="1089031"/>
            <a:ext cx="3874516" cy="2575116"/>
          </a:xfrm>
          <a:prstGeom prst="roundRect">
            <a:avLst>
              <a:gd name="adj" fmla="val 1418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3" name="Рисунок 3">
            <a:extLst>
              <a:ext uri="{FF2B5EF4-FFF2-40B4-BE49-F238E27FC236}">
                <a16:creationId xmlns:a16="http://schemas.microsoft.com/office/drawing/2014/main" id="{F20E64CE-5798-4971-8BD2-F9E138A4F4A7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731602" y="1089031"/>
            <a:ext cx="3874516" cy="2575116"/>
          </a:xfrm>
          <a:prstGeom prst="roundRect">
            <a:avLst>
              <a:gd name="adj" fmla="val 1418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4C95957C-26FB-4EFA-A1E0-691CD02706B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731602" y="3949509"/>
            <a:ext cx="3874516" cy="2575116"/>
          </a:xfrm>
          <a:prstGeom prst="roundRect">
            <a:avLst>
              <a:gd name="adj" fmla="val 1418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A9936293-6693-435B-B94F-0A1BDD06994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539999" y="3949509"/>
            <a:ext cx="3874516" cy="2575116"/>
          </a:xfrm>
          <a:prstGeom prst="roundRect">
            <a:avLst>
              <a:gd name="adj" fmla="val 1418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C9DC7AA-291A-4661-9858-7E035BF77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32862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411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46655"/>
            <a:ext cx="6569261" cy="2009118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ru-RU" sz="4400" kern="1200" spc="20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031B59C-7166-4A37-9F63-FBFCB649B4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602117"/>
            <a:ext cx="1809003" cy="1513390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b" anchorCtr="0">
            <a:noAutofit/>
          </a:bodyPr>
          <a:lstStyle>
            <a:lvl1pPr marL="0" indent="0">
              <a:buNone/>
              <a:defRPr lang="ru-RU" sz="9600" kern="1200" spc="200" dirty="0">
                <a:solidFill>
                  <a:schemeClr val="bg1">
                    <a:alpha val="20000"/>
                  </a:schemeClr>
                </a:solidFill>
                <a:effectLst>
                  <a:outerShdw blurRad="1905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pPr marL="0" lvl="0" defTabSz="584200" eaLnBrk="1" hangingPunct="0"/>
            <a:r>
              <a:rPr lang="ru-RU" dirty="0"/>
              <a:t>ХХ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E1AE161-77CC-43D8-888D-A4BE3FDF8E38}"/>
              </a:ext>
            </a:extLst>
          </p:cNvPr>
          <p:cNvGrpSpPr/>
          <p:nvPr userDrawn="1"/>
        </p:nvGrpSpPr>
        <p:grpSpPr>
          <a:xfrm>
            <a:off x="5438719" y="0"/>
            <a:ext cx="3705281" cy="6858000"/>
            <a:chOff x="5438719" y="0"/>
            <a:chExt cx="3705281" cy="6858000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DF9CBA55-6768-4274-9970-6EB503AEC94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5438719" y="0"/>
              <a:ext cx="3705281" cy="6858000"/>
            </a:xfrm>
            <a:custGeom>
              <a:avLst/>
              <a:gdLst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6858000 h 6858000"/>
                <a:gd name="connsiteX4" fmla="*/ 112831 w 3705281"/>
                <a:gd name="connsiteY4" fmla="*/ 6858000 h 6858000"/>
                <a:gd name="connsiteX5" fmla="*/ 553243 w 3705281"/>
                <a:gd name="connsiteY5" fmla="*/ 6858000 h 6858000"/>
                <a:gd name="connsiteX6" fmla="*/ 1418600 w 3705281"/>
                <a:gd name="connsiteY6" fmla="*/ 6858000 h 6858000"/>
                <a:gd name="connsiteX7" fmla="*/ 2399512 w 3705281"/>
                <a:gd name="connsiteY7" fmla="*/ 6858000 h 6858000"/>
                <a:gd name="connsiteX8" fmla="*/ 3705281 w 3705281"/>
                <a:gd name="connsiteY8" fmla="*/ 6858000 h 6858000"/>
                <a:gd name="connsiteX9" fmla="*/ 3705281 w 3705281"/>
                <a:gd name="connsiteY9" fmla="*/ 0 h 6858000"/>
                <a:gd name="connsiteX10" fmla="*/ 2399512 w 3705281"/>
                <a:gd name="connsiteY10" fmla="*/ 0 h 6858000"/>
                <a:gd name="connsiteX11" fmla="*/ 1418600 w 3705281"/>
                <a:gd name="connsiteY11" fmla="*/ 0 h 6858000"/>
                <a:gd name="connsiteX12" fmla="*/ 1417693 w 3705281"/>
                <a:gd name="connsiteY12" fmla="*/ 0 h 6858000"/>
                <a:gd name="connsiteX13" fmla="*/ 553243 w 3705281"/>
                <a:gd name="connsiteY13" fmla="*/ 0 h 6858000"/>
                <a:gd name="connsiteX14" fmla="*/ 112831 w 3705281"/>
                <a:gd name="connsiteY14" fmla="*/ 0 h 6858000"/>
                <a:gd name="connsiteX15" fmla="*/ 111924 w 3705281"/>
                <a:gd name="connsiteY15" fmla="*/ 0 h 6858000"/>
                <a:gd name="connsiteX16" fmla="*/ 907 w 3705281"/>
                <a:gd name="connsiteY16" fmla="*/ 0 h 6858000"/>
                <a:gd name="connsiteX17" fmla="*/ 1870498 w 3705281"/>
                <a:gd name="connsiteY17" fmla="*/ 3353675 h 6858000"/>
                <a:gd name="connsiteX18" fmla="*/ 1870498 w 3705281"/>
                <a:gd name="connsiteY18" fmla="*/ 3508625 h 6858000"/>
                <a:gd name="connsiteX19" fmla="*/ 5672 w 3705281"/>
                <a:gd name="connsiteY19" fmla="*/ 6856530 h 6858000"/>
                <a:gd name="connsiteX20" fmla="*/ 1211 w 3705281"/>
                <a:gd name="connsiteY20" fmla="*/ 6857190 h 6858000"/>
                <a:gd name="connsiteX21" fmla="*/ 0 w 3705281"/>
                <a:gd name="connsiteY21" fmla="*/ 6854332 h 6858000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0 w 3705281"/>
                <a:gd name="connsiteY4" fmla="*/ 6854332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112831 w 3705281"/>
                <a:gd name="connsiteY15" fmla="*/ 0 h 6858000"/>
                <a:gd name="connsiteX16" fmla="*/ 111924 w 3705281"/>
                <a:gd name="connsiteY16" fmla="*/ 0 h 6858000"/>
                <a:gd name="connsiteX17" fmla="*/ 907 w 3705281"/>
                <a:gd name="connsiteY17" fmla="*/ 0 h 6858000"/>
                <a:gd name="connsiteX18" fmla="*/ 1870498 w 3705281"/>
                <a:gd name="connsiteY18" fmla="*/ 3353675 h 6858000"/>
                <a:gd name="connsiteX19" fmla="*/ 1870498 w 3705281"/>
                <a:gd name="connsiteY19" fmla="*/ 3508625 h 6858000"/>
                <a:gd name="connsiteX20" fmla="*/ 5672 w 3705281"/>
                <a:gd name="connsiteY20" fmla="*/ 6856530 h 6858000"/>
                <a:gd name="connsiteX21" fmla="*/ 1211 w 3705281"/>
                <a:gd name="connsiteY21" fmla="*/ 6857190 h 6858000"/>
                <a:gd name="connsiteX22" fmla="*/ 0 w 3705281"/>
                <a:gd name="connsiteY22" fmla="*/ 6854332 h 6858000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1211 w 3705281"/>
                <a:gd name="connsiteY4" fmla="*/ 6857190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112831 w 3705281"/>
                <a:gd name="connsiteY15" fmla="*/ 0 h 6858000"/>
                <a:gd name="connsiteX16" fmla="*/ 111924 w 3705281"/>
                <a:gd name="connsiteY16" fmla="*/ 0 h 6858000"/>
                <a:gd name="connsiteX17" fmla="*/ 907 w 3705281"/>
                <a:gd name="connsiteY17" fmla="*/ 0 h 6858000"/>
                <a:gd name="connsiteX18" fmla="*/ 1870498 w 3705281"/>
                <a:gd name="connsiteY18" fmla="*/ 3353675 h 6858000"/>
                <a:gd name="connsiteX19" fmla="*/ 1870498 w 3705281"/>
                <a:gd name="connsiteY19" fmla="*/ 3508625 h 6858000"/>
                <a:gd name="connsiteX20" fmla="*/ 5672 w 3705281"/>
                <a:gd name="connsiteY20" fmla="*/ 6856530 h 6858000"/>
                <a:gd name="connsiteX21" fmla="*/ 1211 w 3705281"/>
                <a:gd name="connsiteY21" fmla="*/ 6857190 h 6858000"/>
                <a:gd name="connsiteX0" fmla="*/ 117685 w 3822966"/>
                <a:gd name="connsiteY0" fmla="*/ 274 h 7104958"/>
                <a:gd name="connsiteX1" fmla="*/ 118592 w 3822966"/>
                <a:gd name="connsiteY1" fmla="*/ 0 h 7104958"/>
                <a:gd name="connsiteX2" fmla="*/ 117685 w 3822966"/>
                <a:gd name="connsiteY2" fmla="*/ 0 h 7104958"/>
                <a:gd name="connsiteX3" fmla="*/ 117685 w 3822966"/>
                <a:gd name="connsiteY3" fmla="*/ 274 h 7104958"/>
                <a:gd name="connsiteX4" fmla="*/ 123357 w 3822966"/>
                <a:gd name="connsiteY4" fmla="*/ 6856530 h 7104958"/>
                <a:gd name="connsiteX5" fmla="*/ 230516 w 3822966"/>
                <a:gd name="connsiteY5" fmla="*/ 6858000 h 7104958"/>
                <a:gd name="connsiteX6" fmla="*/ 670928 w 3822966"/>
                <a:gd name="connsiteY6" fmla="*/ 6858000 h 7104958"/>
                <a:gd name="connsiteX7" fmla="*/ 1536285 w 3822966"/>
                <a:gd name="connsiteY7" fmla="*/ 6858000 h 7104958"/>
                <a:gd name="connsiteX8" fmla="*/ 2517197 w 3822966"/>
                <a:gd name="connsiteY8" fmla="*/ 6858000 h 7104958"/>
                <a:gd name="connsiteX9" fmla="*/ 3822966 w 3822966"/>
                <a:gd name="connsiteY9" fmla="*/ 6858000 h 7104958"/>
                <a:gd name="connsiteX10" fmla="*/ 3822966 w 3822966"/>
                <a:gd name="connsiteY10" fmla="*/ 0 h 7104958"/>
                <a:gd name="connsiteX11" fmla="*/ 2517197 w 3822966"/>
                <a:gd name="connsiteY11" fmla="*/ 0 h 7104958"/>
                <a:gd name="connsiteX12" fmla="*/ 1536285 w 3822966"/>
                <a:gd name="connsiteY12" fmla="*/ 0 h 7104958"/>
                <a:gd name="connsiteX13" fmla="*/ 1535378 w 3822966"/>
                <a:gd name="connsiteY13" fmla="*/ 0 h 7104958"/>
                <a:gd name="connsiteX14" fmla="*/ 670928 w 3822966"/>
                <a:gd name="connsiteY14" fmla="*/ 0 h 7104958"/>
                <a:gd name="connsiteX15" fmla="*/ 230516 w 3822966"/>
                <a:gd name="connsiteY15" fmla="*/ 0 h 7104958"/>
                <a:gd name="connsiteX16" fmla="*/ 229609 w 3822966"/>
                <a:gd name="connsiteY16" fmla="*/ 0 h 7104958"/>
                <a:gd name="connsiteX17" fmla="*/ 118592 w 3822966"/>
                <a:gd name="connsiteY17" fmla="*/ 0 h 7104958"/>
                <a:gd name="connsiteX18" fmla="*/ 1988183 w 3822966"/>
                <a:gd name="connsiteY18" fmla="*/ 3353675 h 7104958"/>
                <a:gd name="connsiteX19" fmla="*/ 1988183 w 3822966"/>
                <a:gd name="connsiteY19" fmla="*/ 3508625 h 7104958"/>
                <a:gd name="connsiteX20" fmla="*/ 123357 w 3822966"/>
                <a:gd name="connsiteY20" fmla="*/ 6856530 h 7104958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1870498 w 3705281"/>
                <a:gd name="connsiteY4" fmla="*/ 3508625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112831 w 3705281"/>
                <a:gd name="connsiteY15" fmla="*/ 0 h 6858000"/>
                <a:gd name="connsiteX16" fmla="*/ 111924 w 3705281"/>
                <a:gd name="connsiteY16" fmla="*/ 0 h 6858000"/>
                <a:gd name="connsiteX17" fmla="*/ 907 w 3705281"/>
                <a:gd name="connsiteY17" fmla="*/ 0 h 6858000"/>
                <a:gd name="connsiteX18" fmla="*/ 1870498 w 3705281"/>
                <a:gd name="connsiteY18" fmla="*/ 3353675 h 6858000"/>
                <a:gd name="connsiteX19" fmla="*/ 1870498 w 3705281"/>
                <a:gd name="connsiteY19" fmla="*/ 3508625 h 6858000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1870498 w 3705281"/>
                <a:gd name="connsiteY4" fmla="*/ 3508625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112831 w 3705281"/>
                <a:gd name="connsiteY15" fmla="*/ 0 h 6858000"/>
                <a:gd name="connsiteX16" fmla="*/ 111924 w 3705281"/>
                <a:gd name="connsiteY16" fmla="*/ 0 h 6858000"/>
                <a:gd name="connsiteX17" fmla="*/ 907 w 3705281"/>
                <a:gd name="connsiteY17" fmla="*/ 0 h 6858000"/>
                <a:gd name="connsiteX18" fmla="*/ 1870498 w 3705281"/>
                <a:gd name="connsiteY18" fmla="*/ 3508625 h 6858000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1870498 w 3705281"/>
                <a:gd name="connsiteY4" fmla="*/ 3508625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112831 w 3705281"/>
                <a:gd name="connsiteY15" fmla="*/ 0 h 6858000"/>
                <a:gd name="connsiteX16" fmla="*/ 907 w 3705281"/>
                <a:gd name="connsiteY16" fmla="*/ 0 h 6858000"/>
                <a:gd name="connsiteX17" fmla="*/ 1870498 w 3705281"/>
                <a:gd name="connsiteY17" fmla="*/ 3508625 h 6858000"/>
                <a:gd name="connsiteX0" fmla="*/ 0 w 3705281"/>
                <a:gd name="connsiteY0" fmla="*/ 274 h 6858000"/>
                <a:gd name="connsiteX1" fmla="*/ 907 w 3705281"/>
                <a:gd name="connsiteY1" fmla="*/ 0 h 6858000"/>
                <a:gd name="connsiteX2" fmla="*/ 0 w 3705281"/>
                <a:gd name="connsiteY2" fmla="*/ 0 h 6858000"/>
                <a:gd name="connsiteX3" fmla="*/ 0 w 3705281"/>
                <a:gd name="connsiteY3" fmla="*/ 274 h 6858000"/>
                <a:gd name="connsiteX4" fmla="*/ 1870498 w 3705281"/>
                <a:gd name="connsiteY4" fmla="*/ 3508625 h 6858000"/>
                <a:gd name="connsiteX5" fmla="*/ 112831 w 3705281"/>
                <a:gd name="connsiteY5" fmla="*/ 6858000 h 6858000"/>
                <a:gd name="connsiteX6" fmla="*/ 553243 w 3705281"/>
                <a:gd name="connsiteY6" fmla="*/ 6858000 h 6858000"/>
                <a:gd name="connsiteX7" fmla="*/ 1418600 w 3705281"/>
                <a:gd name="connsiteY7" fmla="*/ 6858000 h 6858000"/>
                <a:gd name="connsiteX8" fmla="*/ 2399512 w 3705281"/>
                <a:gd name="connsiteY8" fmla="*/ 6858000 h 6858000"/>
                <a:gd name="connsiteX9" fmla="*/ 3705281 w 3705281"/>
                <a:gd name="connsiteY9" fmla="*/ 6858000 h 6858000"/>
                <a:gd name="connsiteX10" fmla="*/ 3705281 w 3705281"/>
                <a:gd name="connsiteY10" fmla="*/ 0 h 6858000"/>
                <a:gd name="connsiteX11" fmla="*/ 2399512 w 3705281"/>
                <a:gd name="connsiteY11" fmla="*/ 0 h 6858000"/>
                <a:gd name="connsiteX12" fmla="*/ 1418600 w 3705281"/>
                <a:gd name="connsiteY12" fmla="*/ 0 h 6858000"/>
                <a:gd name="connsiteX13" fmla="*/ 1417693 w 3705281"/>
                <a:gd name="connsiteY13" fmla="*/ 0 h 6858000"/>
                <a:gd name="connsiteX14" fmla="*/ 553243 w 3705281"/>
                <a:gd name="connsiteY14" fmla="*/ 0 h 6858000"/>
                <a:gd name="connsiteX15" fmla="*/ 907 w 3705281"/>
                <a:gd name="connsiteY15" fmla="*/ 0 h 6858000"/>
                <a:gd name="connsiteX16" fmla="*/ 1870498 w 3705281"/>
                <a:gd name="connsiteY16" fmla="*/ 350862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5281" h="6858000">
                  <a:moveTo>
                    <a:pt x="0" y="274"/>
                  </a:moveTo>
                  <a:lnTo>
                    <a:pt x="907" y="0"/>
                  </a:lnTo>
                  <a:lnTo>
                    <a:pt x="0" y="0"/>
                  </a:lnTo>
                  <a:lnTo>
                    <a:pt x="0" y="274"/>
                  </a:lnTo>
                  <a:close/>
                  <a:moveTo>
                    <a:pt x="1870498" y="3508625"/>
                  </a:moveTo>
                  <a:lnTo>
                    <a:pt x="112831" y="6858000"/>
                  </a:lnTo>
                  <a:lnTo>
                    <a:pt x="553243" y="6858000"/>
                  </a:lnTo>
                  <a:lnTo>
                    <a:pt x="1418600" y="6858000"/>
                  </a:lnTo>
                  <a:lnTo>
                    <a:pt x="2399512" y="6858000"/>
                  </a:lnTo>
                  <a:lnTo>
                    <a:pt x="3705281" y="6858000"/>
                  </a:lnTo>
                  <a:lnTo>
                    <a:pt x="3705281" y="0"/>
                  </a:lnTo>
                  <a:lnTo>
                    <a:pt x="2399512" y="0"/>
                  </a:lnTo>
                  <a:lnTo>
                    <a:pt x="1418600" y="0"/>
                  </a:lnTo>
                  <a:lnTo>
                    <a:pt x="1417693" y="0"/>
                  </a:lnTo>
                  <a:lnTo>
                    <a:pt x="553243" y="0"/>
                  </a:lnTo>
                  <a:lnTo>
                    <a:pt x="907" y="0"/>
                  </a:lnTo>
                  <a:lnTo>
                    <a:pt x="1870498" y="3508625"/>
                  </a:ln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 w="317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D48B7A8-D556-48FB-A8A7-96478D356A1B}"/>
                </a:ext>
              </a:extLst>
            </p:cNvPr>
            <p:cNvCxnSpPr>
              <a:stCxn id="18" idx="5"/>
              <a:endCxn id="18" idx="4"/>
            </p:cNvCxnSpPr>
            <p:nvPr userDrawn="1"/>
          </p:nvCxnSpPr>
          <p:spPr>
            <a:xfrm>
              <a:off x="5551550" y="0"/>
              <a:ext cx="1757667" cy="3349375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"/>
                </a:srgb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ACBEA6E-B044-4925-BA98-BF77946F0B20}"/>
                </a:ext>
              </a:extLst>
            </p:cNvPr>
            <p:cNvCxnSpPr>
              <a:cxnSpLocks/>
              <a:stCxn id="18" idx="1"/>
              <a:endCxn id="18" idx="4"/>
            </p:cNvCxnSpPr>
            <p:nvPr userDrawn="1"/>
          </p:nvCxnSpPr>
          <p:spPr>
            <a:xfrm flipV="1">
              <a:off x="5439626" y="3349375"/>
              <a:ext cx="1869591" cy="3508625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"/>
                </a:srgb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7" name="Полилиния: фигура 106">
            <a:extLst>
              <a:ext uri="{FF2B5EF4-FFF2-40B4-BE49-F238E27FC236}">
                <a16:creationId xmlns:a16="http://schemas.microsoft.com/office/drawing/2014/main" id="{DDA9A467-8FFA-4850-89C9-E8F2DE735DA5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6023986" y="0"/>
            <a:ext cx="3120015" cy="6858000"/>
          </a:xfrm>
          <a:custGeom>
            <a:avLst/>
            <a:gdLst>
              <a:gd name="connsiteX0" fmla="*/ 0 w 3120015"/>
              <a:gd name="connsiteY0" fmla="*/ 274 h 6858000"/>
              <a:gd name="connsiteX1" fmla="*/ 907 w 3120015"/>
              <a:gd name="connsiteY1" fmla="*/ 0 h 6858000"/>
              <a:gd name="connsiteX2" fmla="*/ 0 w 3120015"/>
              <a:gd name="connsiteY2" fmla="*/ 0 h 6858000"/>
              <a:gd name="connsiteX3" fmla="*/ 112831 w 3120015"/>
              <a:gd name="connsiteY3" fmla="*/ 6858000 h 6858000"/>
              <a:gd name="connsiteX4" fmla="*/ 553243 w 3120015"/>
              <a:gd name="connsiteY4" fmla="*/ 6858000 h 6858000"/>
              <a:gd name="connsiteX5" fmla="*/ 1418600 w 3120015"/>
              <a:gd name="connsiteY5" fmla="*/ 6858000 h 6858000"/>
              <a:gd name="connsiteX6" fmla="*/ 2399512 w 3120015"/>
              <a:gd name="connsiteY6" fmla="*/ 6858000 h 6858000"/>
              <a:gd name="connsiteX7" fmla="*/ 3120015 w 3120015"/>
              <a:gd name="connsiteY7" fmla="*/ 6858000 h 6858000"/>
              <a:gd name="connsiteX8" fmla="*/ 3120015 w 3120015"/>
              <a:gd name="connsiteY8" fmla="*/ 0 h 6858000"/>
              <a:gd name="connsiteX9" fmla="*/ 2399512 w 3120015"/>
              <a:gd name="connsiteY9" fmla="*/ 0 h 6858000"/>
              <a:gd name="connsiteX10" fmla="*/ 1418600 w 3120015"/>
              <a:gd name="connsiteY10" fmla="*/ 0 h 6858000"/>
              <a:gd name="connsiteX11" fmla="*/ 1417693 w 3120015"/>
              <a:gd name="connsiteY11" fmla="*/ 0 h 6858000"/>
              <a:gd name="connsiteX12" fmla="*/ 553243 w 3120015"/>
              <a:gd name="connsiteY12" fmla="*/ 0 h 6858000"/>
              <a:gd name="connsiteX13" fmla="*/ 907 w 3120015"/>
              <a:gd name="connsiteY13" fmla="*/ 0 h 6858000"/>
              <a:gd name="connsiteX14" fmla="*/ 1870498 w 3120015"/>
              <a:gd name="connsiteY14" fmla="*/ 3508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0015" h="6858000">
                <a:moveTo>
                  <a:pt x="0" y="274"/>
                </a:moveTo>
                <a:lnTo>
                  <a:pt x="907" y="0"/>
                </a:lnTo>
                <a:lnTo>
                  <a:pt x="0" y="0"/>
                </a:lnTo>
                <a:close/>
                <a:moveTo>
                  <a:pt x="112831" y="6858000"/>
                </a:moveTo>
                <a:lnTo>
                  <a:pt x="553243" y="6858000"/>
                </a:lnTo>
                <a:lnTo>
                  <a:pt x="1418600" y="6858000"/>
                </a:lnTo>
                <a:lnTo>
                  <a:pt x="2399512" y="6858000"/>
                </a:lnTo>
                <a:lnTo>
                  <a:pt x="3120015" y="6858000"/>
                </a:lnTo>
                <a:lnTo>
                  <a:pt x="3120015" y="0"/>
                </a:lnTo>
                <a:lnTo>
                  <a:pt x="2399512" y="0"/>
                </a:lnTo>
                <a:lnTo>
                  <a:pt x="1418600" y="0"/>
                </a:lnTo>
                <a:lnTo>
                  <a:pt x="1417693" y="0"/>
                </a:lnTo>
                <a:lnTo>
                  <a:pt x="553243" y="0"/>
                </a:lnTo>
                <a:lnTo>
                  <a:pt x="907" y="0"/>
                </a:lnTo>
                <a:lnTo>
                  <a:pt x="1870498" y="3508625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 w="317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4680E65-AFBA-4B0E-ADB8-C2E163749B94}"/>
              </a:ext>
            </a:extLst>
          </p:cNvPr>
          <p:cNvCxnSpPr/>
          <p:nvPr userDrawn="1"/>
        </p:nvCxnSpPr>
        <p:spPr>
          <a:xfrm>
            <a:off x="6136817" y="0"/>
            <a:ext cx="1757667" cy="3349375"/>
          </a:xfrm>
          <a:prstGeom prst="line">
            <a:avLst/>
          </a:prstGeom>
          <a:noFill/>
          <a:ln w="25400" cap="flat">
            <a:solidFill>
              <a:srgbClr val="000000">
                <a:alpha val="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F30F5D9-B373-4678-A8A7-DAAC9B9C3D0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24893" y="3349375"/>
            <a:ext cx="1869591" cy="3508625"/>
          </a:xfrm>
          <a:prstGeom prst="line">
            <a:avLst/>
          </a:prstGeom>
          <a:noFill/>
          <a:ln w="25400" cap="flat">
            <a:solidFill>
              <a:srgbClr val="000000">
                <a:alpha val="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Полилиния: фигура 104">
            <a:extLst>
              <a:ext uri="{FF2B5EF4-FFF2-40B4-BE49-F238E27FC236}">
                <a16:creationId xmlns:a16="http://schemas.microsoft.com/office/drawing/2014/main" id="{F9D1E5FC-2244-4EFD-8586-143314C7D313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6609252" y="0"/>
            <a:ext cx="2534748" cy="6858000"/>
          </a:xfrm>
          <a:custGeom>
            <a:avLst/>
            <a:gdLst>
              <a:gd name="connsiteX0" fmla="*/ 0 w 2534748"/>
              <a:gd name="connsiteY0" fmla="*/ 274 h 6858000"/>
              <a:gd name="connsiteX1" fmla="*/ 907 w 2534748"/>
              <a:gd name="connsiteY1" fmla="*/ 0 h 6858000"/>
              <a:gd name="connsiteX2" fmla="*/ 0 w 2534748"/>
              <a:gd name="connsiteY2" fmla="*/ 0 h 6858000"/>
              <a:gd name="connsiteX3" fmla="*/ 112831 w 2534748"/>
              <a:gd name="connsiteY3" fmla="*/ 6858000 h 6858000"/>
              <a:gd name="connsiteX4" fmla="*/ 553243 w 2534748"/>
              <a:gd name="connsiteY4" fmla="*/ 6858000 h 6858000"/>
              <a:gd name="connsiteX5" fmla="*/ 1418600 w 2534748"/>
              <a:gd name="connsiteY5" fmla="*/ 6858000 h 6858000"/>
              <a:gd name="connsiteX6" fmla="*/ 2399512 w 2534748"/>
              <a:gd name="connsiteY6" fmla="*/ 6858000 h 6858000"/>
              <a:gd name="connsiteX7" fmla="*/ 2534748 w 2534748"/>
              <a:gd name="connsiteY7" fmla="*/ 6858000 h 6858000"/>
              <a:gd name="connsiteX8" fmla="*/ 2534748 w 2534748"/>
              <a:gd name="connsiteY8" fmla="*/ 0 h 6858000"/>
              <a:gd name="connsiteX9" fmla="*/ 2399512 w 2534748"/>
              <a:gd name="connsiteY9" fmla="*/ 0 h 6858000"/>
              <a:gd name="connsiteX10" fmla="*/ 1418600 w 2534748"/>
              <a:gd name="connsiteY10" fmla="*/ 0 h 6858000"/>
              <a:gd name="connsiteX11" fmla="*/ 1417693 w 2534748"/>
              <a:gd name="connsiteY11" fmla="*/ 0 h 6858000"/>
              <a:gd name="connsiteX12" fmla="*/ 553243 w 2534748"/>
              <a:gd name="connsiteY12" fmla="*/ 0 h 6858000"/>
              <a:gd name="connsiteX13" fmla="*/ 907 w 2534748"/>
              <a:gd name="connsiteY13" fmla="*/ 0 h 6858000"/>
              <a:gd name="connsiteX14" fmla="*/ 1870498 w 2534748"/>
              <a:gd name="connsiteY14" fmla="*/ 3508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4748" h="6858000">
                <a:moveTo>
                  <a:pt x="0" y="274"/>
                </a:moveTo>
                <a:lnTo>
                  <a:pt x="907" y="0"/>
                </a:lnTo>
                <a:lnTo>
                  <a:pt x="0" y="0"/>
                </a:lnTo>
                <a:close/>
                <a:moveTo>
                  <a:pt x="112831" y="6858000"/>
                </a:moveTo>
                <a:lnTo>
                  <a:pt x="553243" y="6858000"/>
                </a:lnTo>
                <a:lnTo>
                  <a:pt x="1418600" y="6858000"/>
                </a:lnTo>
                <a:lnTo>
                  <a:pt x="2399512" y="6858000"/>
                </a:lnTo>
                <a:lnTo>
                  <a:pt x="2534748" y="6858000"/>
                </a:lnTo>
                <a:lnTo>
                  <a:pt x="2534748" y="0"/>
                </a:lnTo>
                <a:lnTo>
                  <a:pt x="2399512" y="0"/>
                </a:lnTo>
                <a:lnTo>
                  <a:pt x="1418600" y="0"/>
                </a:lnTo>
                <a:lnTo>
                  <a:pt x="1417693" y="0"/>
                </a:lnTo>
                <a:lnTo>
                  <a:pt x="553243" y="0"/>
                </a:lnTo>
                <a:lnTo>
                  <a:pt x="907" y="0"/>
                </a:lnTo>
                <a:lnTo>
                  <a:pt x="1870498" y="3508625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 w="317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44E3F7E6-AFCA-4C9B-91FD-0B8E813DB76F}"/>
              </a:ext>
            </a:extLst>
          </p:cNvPr>
          <p:cNvCxnSpPr/>
          <p:nvPr userDrawn="1"/>
        </p:nvCxnSpPr>
        <p:spPr>
          <a:xfrm>
            <a:off x="6722084" y="0"/>
            <a:ext cx="1757667" cy="3349375"/>
          </a:xfrm>
          <a:prstGeom prst="line">
            <a:avLst/>
          </a:prstGeom>
          <a:noFill/>
          <a:ln w="25400" cap="flat">
            <a:solidFill>
              <a:srgbClr val="000000">
                <a:alpha val="1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0D5EE0C-8582-4066-A06F-FEFF1D87E6F0}"/>
              </a:ext>
            </a:extLst>
          </p:cNvPr>
          <p:cNvCxnSpPr>
            <a:cxnSpLocks/>
          </p:cNvCxnSpPr>
          <p:nvPr userDrawn="1"/>
        </p:nvCxnSpPr>
        <p:spPr>
          <a:xfrm flipV="1">
            <a:off x="6610160" y="3349375"/>
            <a:ext cx="1869591" cy="3508625"/>
          </a:xfrm>
          <a:prstGeom prst="line">
            <a:avLst/>
          </a:prstGeom>
          <a:noFill/>
          <a:ln w="25400" cap="flat">
            <a:solidFill>
              <a:srgbClr val="000000">
                <a:alpha val="1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7969585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и 2х1 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4F27FE0D-6C29-4405-819A-B3D19A4F0E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9999" y="1089031"/>
            <a:ext cx="3874516" cy="5435594"/>
          </a:xfrm>
          <a:prstGeom prst="roundRect">
            <a:avLst>
              <a:gd name="adj" fmla="val 762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3">
            <a:extLst>
              <a:ext uri="{FF2B5EF4-FFF2-40B4-BE49-F238E27FC236}">
                <a16:creationId xmlns:a16="http://schemas.microsoft.com/office/drawing/2014/main" id="{729CC9A3-E9B5-4184-9695-DBB6FCF581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31602" y="1089031"/>
            <a:ext cx="3874516" cy="5435594"/>
          </a:xfrm>
          <a:prstGeom prst="roundRect">
            <a:avLst>
              <a:gd name="adj" fmla="val 762"/>
            </a:avLst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innerShdw blurRad="190500">
              <a:prstClr val="black">
                <a:alpha val="2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картинки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BF7AF3B-6FFE-4275-A5CC-55CB5CE4D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919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ы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35A60773-DC93-48BE-8414-D8220509C967}"/>
              </a:ext>
            </a:extLst>
          </p:cNvPr>
          <p:cNvSpPr/>
          <p:nvPr userDrawn="1"/>
        </p:nvSpPr>
        <p:spPr>
          <a:xfrm>
            <a:off x="3272118" y="1382963"/>
            <a:ext cx="2599764" cy="2599534"/>
          </a:xfrm>
          <a:prstGeom prst="ellipse">
            <a:avLst/>
          </a:prstGeom>
          <a:solidFill>
            <a:schemeClr val="bg2">
              <a:alpha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A4013A34-279D-4762-BF2A-95524F8E7E61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43835" y="1454674"/>
            <a:ext cx="2456330" cy="2456112"/>
          </a:xfrm>
          <a:prstGeom prst="ellipse">
            <a:avLst/>
          </a:prstGeom>
          <a:solidFill>
            <a:srgbClr val="E8EDF2"/>
          </a:solidFill>
          <a:ln>
            <a:solidFill>
              <a:schemeClr val="bg2">
                <a:alpha val="20000"/>
              </a:schemeClr>
            </a:solidFill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Место для вставки фотографии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6F4088B-FC8B-45A6-92C1-DFF00E6A8E4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6609252" y="0"/>
            <a:ext cx="2534748" cy="6858000"/>
          </a:xfrm>
          <a:custGeom>
            <a:avLst/>
            <a:gdLst>
              <a:gd name="connsiteX0" fmla="*/ 0 w 2534748"/>
              <a:gd name="connsiteY0" fmla="*/ 274 h 6858000"/>
              <a:gd name="connsiteX1" fmla="*/ 907 w 2534748"/>
              <a:gd name="connsiteY1" fmla="*/ 0 h 6858000"/>
              <a:gd name="connsiteX2" fmla="*/ 0 w 2534748"/>
              <a:gd name="connsiteY2" fmla="*/ 0 h 6858000"/>
              <a:gd name="connsiteX3" fmla="*/ 112831 w 2534748"/>
              <a:gd name="connsiteY3" fmla="*/ 6858000 h 6858000"/>
              <a:gd name="connsiteX4" fmla="*/ 553243 w 2534748"/>
              <a:gd name="connsiteY4" fmla="*/ 6858000 h 6858000"/>
              <a:gd name="connsiteX5" fmla="*/ 1418600 w 2534748"/>
              <a:gd name="connsiteY5" fmla="*/ 6858000 h 6858000"/>
              <a:gd name="connsiteX6" fmla="*/ 2399512 w 2534748"/>
              <a:gd name="connsiteY6" fmla="*/ 6858000 h 6858000"/>
              <a:gd name="connsiteX7" fmla="*/ 2534748 w 2534748"/>
              <a:gd name="connsiteY7" fmla="*/ 6858000 h 6858000"/>
              <a:gd name="connsiteX8" fmla="*/ 2534748 w 2534748"/>
              <a:gd name="connsiteY8" fmla="*/ 0 h 6858000"/>
              <a:gd name="connsiteX9" fmla="*/ 2399512 w 2534748"/>
              <a:gd name="connsiteY9" fmla="*/ 0 h 6858000"/>
              <a:gd name="connsiteX10" fmla="*/ 1418600 w 2534748"/>
              <a:gd name="connsiteY10" fmla="*/ 0 h 6858000"/>
              <a:gd name="connsiteX11" fmla="*/ 1417693 w 2534748"/>
              <a:gd name="connsiteY11" fmla="*/ 0 h 6858000"/>
              <a:gd name="connsiteX12" fmla="*/ 553243 w 2534748"/>
              <a:gd name="connsiteY12" fmla="*/ 0 h 6858000"/>
              <a:gd name="connsiteX13" fmla="*/ 907 w 2534748"/>
              <a:gd name="connsiteY13" fmla="*/ 0 h 6858000"/>
              <a:gd name="connsiteX14" fmla="*/ 1870498 w 2534748"/>
              <a:gd name="connsiteY14" fmla="*/ 3508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4748" h="6858000">
                <a:moveTo>
                  <a:pt x="0" y="274"/>
                </a:moveTo>
                <a:lnTo>
                  <a:pt x="907" y="0"/>
                </a:lnTo>
                <a:lnTo>
                  <a:pt x="0" y="0"/>
                </a:lnTo>
                <a:close/>
                <a:moveTo>
                  <a:pt x="112831" y="6858000"/>
                </a:moveTo>
                <a:lnTo>
                  <a:pt x="553243" y="6858000"/>
                </a:lnTo>
                <a:lnTo>
                  <a:pt x="1418600" y="6858000"/>
                </a:lnTo>
                <a:lnTo>
                  <a:pt x="2399512" y="6858000"/>
                </a:lnTo>
                <a:lnTo>
                  <a:pt x="2534748" y="6858000"/>
                </a:lnTo>
                <a:lnTo>
                  <a:pt x="2534748" y="0"/>
                </a:lnTo>
                <a:lnTo>
                  <a:pt x="2399512" y="0"/>
                </a:lnTo>
                <a:lnTo>
                  <a:pt x="1418600" y="0"/>
                </a:lnTo>
                <a:lnTo>
                  <a:pt x="1417693" y="0"/>
                </a:lnTo>
                <a:lnTo>
                  <a:pt x="553243" y="0"/>
                </a:lnTo>
                <a:lnTo>
                  <a:pt x="907" y="0"/>
                </a:lnTo>
                <a:lnTo>
                  <a:pt x="1870498" y="3508625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 w="317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6FFAE458-BF17-4B42-800B-20EBB1F5247F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1" y="0"/>
            <a:ext cx="2534748" cy="6858000"/>
          </a:xfrm>
          <a:custGeom>
            <a:avLst/>
            <a:gdLst>
              <a:gd name="connsiteX0" fmla="*/ 0 w 2534748"/>
              <a:gd name="connsiteY0" fmla="*/ 274 h 6858000"/>
              <a:gd name="connsiteX1" fmla="*/ 907 w 2534748"/>
              <a:gd name="connsiteY1" fmla="*/ 0 h 6858000"/>
              <a:gd name="connsiteX2" fmla="*/ 0 w 2534748"/>
              <a:gd name="connsiteY2" fmla="*/ 0 h 6858000"/>
              <a:gd name="connsiteX3" fmla="*/ 112831 w 2534748"/>
              <a:gd name="connsiteY3" fmla="*/ 6858000 h 6858000"/>
              <a:gd name="connsiteX4" fmla="*/ 553243 w 2534748"/>
              <a:gd name="connsiteY4" fmla="*/ 6858000 h 6858000"/>
              <a:gd name="connsiteX5" fmla="*/ 1418600 w 2534748"/>
              <a:gd name="connsiteY5" fmla="*/ 6858000 h 6858000"/>
              <a:gd name="connsiteX6" fmla="*/ 2399512 w 2534748"/>
              <a:gd name="connsiteY6" fmla="*/ 6858000 h 6858000"/>
              <a:gd name="connsiteX7" fmla="*/ 2534748 w 2534748"/>
              <a:gd name="connsiteY7" fmla="*/ 6858000 h 6858000"/>
              <a:gd name="connsiteX8" fmla="*/ 2534748 w 2534748"/>
              <a:gd name="connsiteY8" fmla="*/ 0 h 6858000"/>
              <a:gd name="connsiteX9" fmla="*/ 2399512 w 2534748"/>
              <a:gd name="connsiteY9" fmla="*/ 0 h 6858000"/>
              <a:gd name="connsiteX10" fmla="*/ 1418600 w 2534748"/>
              <a:gd name="connsiteY10" fmla="*/ 0 h 6858000"/>
              <a:gd name="connsiteX11" fmla="*/ 1417693 w 2534748"/>
              <a:gd name="connsiteY11" fmla="*/ 0 h 6858000"/>
              <a:gd name="connsiteX12" fmla="*/ 553243 w 2534748"/>
              <a:gd name="connsiteY12" fmla="*/ 0 h 6858000"/>
              <a:gd name="connsiteX13" fmla="*/ 907 w 2534748"/>
              <a:gd name="connsiteY13" fmla="*/ 0 h 6858000"/>
              <a:gd name="connsiteX14" fmla="*/ 1870498 w 2534748"/>
              <a:gd name="connsiteY14" fmla="*/ 3508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4748" h="6858000">
                <a:moveTo>
                  <a:pt x="0" y="274"/>
                </a:moveTo>
                <a:lnTo>
                  <a:pt x="907" y="0"/>
                </a:lnTo>
                <a:lnTo>
                  <a:pt x="0" y="0"/>
                </a:lnTo>
                <a:close/>
                <a:moveTo>
                  <a:pt x="112831" y="6858000"/>
                </a:moveTo>
                <a:lnTo>
                  <a:pt x="553243" y="6858000"/>
                </a:lnTo>
                <a:lnTo>
                  <a:pt x="1418600" y="6858000"/>
                </a:lnTo>
                <a:lnTo>
                  <a:pt x="2399512" y="6858000"/>
                </a:lnTo>
                <a:lnTo>
                  <a:pt x="2534748" y="6858000"/>
                </a:lnTo>
                <a:lnTo>
                  <a:pt x="2534748" y="0"/>
                </a:lnTo>
                <a:lnTo>
                  <a:pt x="2399512" y="0"/>
                </a:lnTo>
                <a:lnTo>
                  <a:pt x="1418600" y="0"/>
                </a:lnTo>
                <a:lnTo>
                  <a:pt x="1417693" y="0"/>
                </a:lnTo>
                <a:lnTo>
                  <a:pt x="553243" y="0"/>
                </a:lnTo>
                <a:lnTo>
                  <a:pt x="907" y="0"/>
                </a:lnTo>
                <a:lnTo>
                  <a:pt x="1870498" y="3508625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 w="317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123F9-BFFB-4A09-B013-BE1F482E1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4145773"/>
            <a:ext cx="8064500" cy="769441"/>
          </a:xfrm>
        </p:spPr>
        <p:txBody>
          <a:bodyPr/>
          <a:lstStyle>
            <a:lvl1pPr marL="0" algn="ctr" defTabSz="584200" rtl="0" eaLnBrk="1" latinLnBrk="0" hangingPunct="0">
              <a:defRPr lang="ru-RU" sz="4000" kern="120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  <a:cs typeface="+mn-cs"/>
              </a:defRPr>
            </a:lvl1pPr>
          </a:lstStyle>
          <a:p>
            <a:pPr marL="0" lvl="0" algn="ctr" defTabSz="584200" rtl="0" eaLnBrk="1" latinLnBrk="0" hangingPunct="0">
              <a:defRPr/>
            </a:pPr>
            <a:r>
              <a:rPr lang="ru-RU" dirty="0"/>
              <a:t>Имя Фамилия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B5B3C1F2-95AD-40D2-9008-DEE209BF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4948230"/>
            <a:ext cx="8064500" cy="7694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400"/>
              </a:spcAft>
              <a:buNone/>
              <a:defRPr sz="18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Описание </a:t>
            </a:r>
            <a:br>
              <a:rPr lang="ru-RU" dirty="0"/>
            </a:br>
            <a:r>
              <a:rPr lang="ru-RU" dirty="0"/>
              <a:t>и контактные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2908092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76112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Логотип">
    <p:bg>
      <p:bgPr>
        <a:gradFill flip="none" rotWithShape="1">
          <a:gsLst>
            <a:gs pos="24000">
              <a:srgbClr val="D8E4E7"/>
            </a:gs>
            <a:gs pos="100000">
              <a:schemeClr val="bg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D8A11-0E09-41D0-90A0-435A771DAD1C}"/>
              </a:ext>
            </a:extLst>
          </p:cNvPr>
          <p:cNvSpPr txBox="1"/>
          <p:nvPr userDrawn="1"/>
        </p:nvSpPr>
        <p:spPr>
          <a:xfrm>
            <a:off x="2924175" y="3967621"/>
            <a:ext cx="329565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i="0" u="none" strike="noStrike" cap="none" spc="30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ea typeface="Helvetica Neue"/>
                <a:cs typeface="Helvetica Neue"/>
                <a:sym typeface="Helvetica Neue"/>
              </a:rPr>
              <a:t>ОНЛАЙН-ОБРАЗОВАНИЕ</a:t>
            </a: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A7F20406-DF22-42C1-AB59-2346F81606E4}"/>
              </a:ext>
            </a:extLst>
          </p:cNvPr>
          <p:cNvSpPr/>
          <p:nvPr userDrawn="1"/>
        </p:nvSpPr>
        <p:spPr>
          <a:xfrm>
            <a:off x="2042652" y="2478289"/>
            <a:ext cx="1011739" cy="1017229"/>
          </a:xfrm>
          <a:custGeom>
            <a:avLst/>
            <a:gdLst>
              <a:gd name="connsiteX0" fmla="*/ 505869 w 1011739"/>
              <a:gd name="connsiteY0" fmla="*/ 83766 h 1017229"/>
              <a:gd name="connsiteX1" fmla="*/ 336403 w 1011739"/>
              <a:gd name="connsiteY1" fmla="*/ 119176 h 1017229"/>
              <a:gd name="connsiteX2" fmla="*/ 131526 w 1011739"/>
              <a:gd name="connsiteY2" fmla="*/ 346818 h 1017229"/>
              <a:gd name="connsiteX3" fmla="*/ 209936 w 1011739"/>
              <a:gd name="connsiteY3" fmla="*/ 802100 h 1017229"/>
              <a:gd name="connsiteX4" fmla="*/ 505869 w 1011739"/>
              <a:gd name="connsiteY4" fmla="*/ 928568 h 1017229"/>
              <a:gd name="connsiteX5" fmla="*/ 799274 w 1011739"/>
              <a:gd name="connsiteY5" fmla="*/ 802100 h 1017229"/>
              <a:gd name="connsiteX6" fmla="*/ 877684 w 1011739"/>
              <a:gd name="connsiteY6" fmla="*/ 668045 h 1017229"/>
              <a:gd name="connsiteX7" fmla="*/ 905506 w 1011739"/>
              <a:gd name="connsiteY7" fmla="*/ 506167 h 1017229"/>
              <a:gd name="connsiteX8" fmla="*/ 880213 w 1011739"/>
              <a:gd name="connsiteY8" fmla="*/ 344288 h 1017229"/>
              <a:gd name="connsiteX9" fmla="*/ 505869 w 1011739"/>
              <a:gd name="connsiteY9" fmla="*/ 83766 h 1017229"/>
              <a:gd name="connsiteX10" fmla="*/ 505869 w 1011739"/>
              <a:gd name="connsiteY10" fmla="*/ 297 h 1017229"/>
              <a:gd name="connsiteX11" fmla="*/ 865037 w 1011739"/>
              <a:gd name="connsiteY11" fmla="*/ 141941 h 1017229"/>
              <a:gd name="connsiteX12" fmla="*/ 1009210 w 1011739"/>
              <a:gd name="connsiteY12" fmla="*/ 506167 h 1017229"/>
              <a:gd name="connsiteX13" fmla="*/ 1011739 w 1011739"/>
              <a:gd name="connsiteY13" fmla="*/ 506167 h 1017229"/>
              <a:gd name="connsiteX14" fmla="*/ 971270 w 1011739"/>
              <a:gd name="connsiteY14" fmla="*/ 708514 h 1017229"/>
              <a:gd name="connsiteX15" fmla="*/ 505869 w 1011739"/>
              <a:gd name="connsiteY15" fmla="*/ 1017095 h 1017229"/>
              <a:gd name="connsiteX16" fmla="*/ 303521 w 1011739"/>
              <a:gd name="connsiteY16" fmla="*/ 979155 h 1017229"/>
              <a:gd name="connsiteX17" fmla="*/ 37940 w 1011739"/>
              <a:gd name="connsiteY17" fmla="*/ 711044 h 1017229"/>
              <a:gd name="connsiteX18" fmla="*/ 0 w 1011739"/>
              <a:gd name="connsiteY18" fmla="*/ 506167 h 1017229"/>
              <a:gd name="connsiteX19" fmla="*/ 37940 w 1011739"/>
              <a:gd name="connsiteY19" fmla="*/ 301289 h 1017229"/>
              <a:gd name="connsiteX20" fmla="*/ 505869 w 1011739"/>
              <a:gd name="connsiteY20" fmla="*/ 297 h 101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1739" h="1017229">
                <a:moveTo>
                  <a:pt x="505869" y="83766"/>
                </a:moveTo>
                <a:cubicBezTo>
                  <a:pt x="442636" y="83766"/>
                  <a:pt x="386990" y="96412"/>
                  <a:pt x="336403" y="119176"/>
                </a:cubicBezTo>
                <a:cubicBezTo>
                  <a:pt x="239158" y="162899"/>
                  <a:pt x="164798" y="245520"/>
                  <a:pt x="131526" y="346818"/>
                </a:cubicBezTo>
                <a:cubicBezTo>
                  <a:pt x="77729" y="501973"/>
                  <a:pt x="107335" y="673880"/>
                  <a:pt x="209936" y="802100"/>
                </a:cubicBezTo>
                <a:cubicBezTo>
                  <a:pt x="285543" y="885220"/>
                  <a:pt x="393544" y="931373"/>
                  <a:pt x="505869" y="928568"/>
                </a:cubicBezTo>
                <a:cubicBezTo>
                  <a:pt x="617065" y="929349"/>
                  <a:pt x="723492" y="883477"/>
                  <a:pt x="799274" y="802100"/>
                </a:cubicBezTo>
                <a:cubicBezTo>
                  <a:pt x="832155" y="764160"/>
                  <a:pt x="859978" y="718632"/>
                  <a:pt x="877684" y="668045"/>
                </a:cubicBezTo>
                <a:cubicBezTo>
                  <a:pt x="895389" y="617458"/>
                  <a:pt x="905506" y="564342"/>
                  <a:pt x="905506" y="506167"/>
                </a:cubicBezTo>
                <a:cubicBezTo>
                  <a:pt x="905506" y="450521"/>
                  <a:pt x="895389" y="397405"/>
                  <a:pt x="880213" y="344288"/>
                </a:cubicBezTo>
                <a:cubicBezTo>
                  <a:pt x="827377" y="183771"/>
                  <a:pt x="674746" y="77547"/>
                  <a:pt x="505869" y="83766"/>
                </a:cubicBezTo>
                <a:close/>
                <a:moveTo>
                  <a:pt x="505869" y="297"/>
                </a:moveTo>
                <a:cubicBezTo>
                  <a:pt x="639411" y="-747"/>
                  <a:pt x="768155" y="50026"/>
                  <a:pt x="865037" y="141941"/>
                </a:cubicBezTo>
                <a:cubicBezTo>
                  <a:pt x="958188" y="240264"/>
                  <a:pt x="1009827" y="370725"/>
                  <a:pt x="1009210" y="506167"/>
                </a:cubicBezTo>
                <a:lnTo>
                  <a:pt x="1011739" y="506167"/>
                </a:lnTo>
                <a:cubicBezTo>
                  <a:pt x="1011739" y="582047"/>
                  <a:pt x="996563" y="647810"/>
                  <a:pt x="971270" y="708514"/>
                </a:cubicBezTo>
                <a:cubicBezTo>
                  <a:pt x="896090" y="898706"/>
                  <a:pt x="710327" y="1021878"/>
                  <a:pt x="505869" y="1017095"/>
                </a:cubicBezTo>
                <a:cubicBezTo>
                  <a:pt x="432518" y="1017095"/>
                  <a:pt x="366755" y="1004448"/>
                  <a:pt x="303521" y="979155"/>
                </a:cubicBezTo>
                <a:cubicBezTo>
                  <a:pt x="181458" y="930763"/>
                  <a:pt x="85173" y="833560"/>
                  <a:pt x="37940" y="711044"/>
                </a:cubicBezTo>
                <a:cubicBezTo>
                  <a:pt x="12646" y="647810"/>
                  <a:pt x="0" y="579518"/>
                  <a:pt x="0" y="506167"/>
                </a:cubicBezTo>
                <a:cubicBezTo>
                  <a:pt x="0" y="430286"/>
                  <a:pt x="12646" y="361994"/>
                  <a:pt x="37940" y="301289"/>
                </a:cubicBezTo>
                <a:cubicBezTo>
                  <a:pt x="115884" y="113193"/>
                  <a:pt x="302386" y="-6773"/>
                  <a:pt x="505869" y="297"/>
                </a:cubicBezTo>
                <a:close/>
              </a:path>
            </a:pathLst>
          </a:custGeom>
          <a:solidFill>
            <a:schemeClr val="tx2"/>
          </a:solidFill>
          <a:ln w="2528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2393B596-284C-4653-AC6A-2D6F3E01B32C}"/>
              </a:ext>
            </a:extLst>
          </p:cNvPr>
          <p:cNvSpPr/>
          <p:nvPr userDrawn="1"/>
        </p:nvSpPr>
        <p:spPr>
          <a:xfrm>
            <a:off x="3361192" y="2301753"/>
            <a:ext cx="1188794" cy="1289967"/>
          </a:xfrm>
          <a:custGeom>
            <a:avLst/>
            <a:gdLst>
              <a:gd name="connsiteX0" fmla="*/ 535472 w 1188793"/>
              <a:gd name="connsiteY0" fmla="*/ 303300 h 1289967"/>
              <a:gd name="connsiteX1" fmla="*/ 545590 w 1188793"/>
              <a:gd name="connsiteY1" fmla="*/ 303300 h 1289967"/>
              <a:gd name="connsiteX2" fmla="*/ 550648 w 1188793"/>
              <a:gd name="connsiteY2" fmla="*/ 310888 h 1289967"/>
              <a:gd name="connsiteX3" fmla="*/ 550648 w 1188793"/>
              <a:gd name="connsiteY3" fmla="*/ 788935 h 1289967"/>
              <a:gd name="connsiteX4" fmla="*/ 651822 w 1188793"/>
              <a:gd name="connsiteY4" fmla="*/ 576470 h 1289967"/>
              <a:gd name="connsiteX5" fmla="*/ 651822 w 1188793"/>
              <a:gd name="connsiteY5" fmla="*/ 310888 h 1289967"/>
              <a:gd name="connsiteX6" fmla="*/ 661940 w 1188793"/>
              <a:gd name="connsiteY6" fmla="*/ 303300 h 1289967"/>
              <a:gd name="connsiteX7" fmla="*/ 664469 w 1188793"/>
              <a:gd name="connsiteY7" fmla="*/ 303300 h 1289967"/>
              <a:gd name="connsiteX8" fmla="*/ 1150104 w 1188793"/>
              <a:gd name="connsiteY8" fmla="*/ 50366 h 1289967"/>
              <a:gd name="connsiteX9" fmla="*/ 1145045 w 1188793"/>
              <a:gd name="connsiteY9" fmla="*/ 50366 h 1289967"/>
              <a:gd name="connsiteX10" fmla="*/ 601235 w 1188793"/>
              <a:gd name="connsiteY10" fmla="*/ 186950 h 1289967"/>
              <a:gd name="connsiteX11" fmla="*/ 57425 w 1188793"/>
              <a:gd name="connsiteY11" fmla="*/ 50366 h 1289967"/>
              <a:gd name="connsiteX12" fmla="*/ 52367 w 1188793"/>
              <a:gd name="connsiteY12" fmla="*/ 50366 h 1289967"/>
              <a:gd name="connsiteX13" fmla="*/ 532943 w 1188793"/>
              <a:gd name="connsiteY13" fmla="*/ 303300 h 1289967"/>
              <a:gd name="connsiteX14" fmla="*/ 874405 w 1188793"/>
              <a:gd name="connsiteY14" fmla="*/ 1239159 h 1289967"/>
              <a:gd name="connsiteX15" fmla="*/ 849111 w 1188793"/>
              <a:gd name="connsiteY15" fmla="*/ 1170867 h 1289967"/>
              <a:gd name="connsiteX16" fmla="*/ 874405 w 1188793"/>
              <a:gd name="connsiteY16" fmla="*/ 1140515 h 1289967"/>
              <a:gd name="connsiteX17" fmla="*/ 899698 w 1188793"/>
              <a:gd name="connsiteY17" fmla="*/ 1170867 h 1289967"/>
              <a:gd name="connsiteX18" fmla="*/ 874405 w 1188793"/>
              <a:gd name="connsiteY18" fmla="*/ 1241689 h 1289967"/>
              <a:gd name="connsiteX19" fmla="*/ 806113 w 1188793"/>
              <a:gd name="connsiteY19" fmla="*/ 1239159 h 1289967"/>
              <a:gd name="connsiteX20" fmla="*/ 780819 w 1188793"/>
              <a:gd name="connsiteY20" fmla="*/ 1170867 h 1289967"/>
              <a:gd name="connsiteX21" fmla="*/ 806113 w 1188793"/>
              <a:gd name="connsiteY21" fmla="*/ 1140515 h 1289967"/>
              <a:gd name="connsiteX22" fmla="*/ 831406 w 1188793"/>
              <a:gd name="connsiteY22" fmla="*/ 1170867 h 1289967"/>
              <a:gd name="connsiteX23" fmla="*/ 806113 w 1188793"/>
              <a:gd name="connsiteY23" fmla="*/ 1241689 h 1289967"/>
              <a:gd name="connsiteX24" fmla="*/ 740350 w 1188793"/>
              <a:gd name="connsiteY24" fmla="*/ 1239159 h 1289967"/>
              <a:gd name="connsiteX25" fmla="*/ 715056 w 1188793"/>
              <a:gd name="connsiteY25" fmla="*/ 1170867 h 1289967"/>
              <a:gd name="connsiteX26" fmla="*/ 740350 w 1188793"/>
              <a:gd name="connsiteY26" fmla="*/ 1140515 h 1289967"/>
              <a:gd name="connsiteX27" fmla="*/ 765643 w 1188793"/>
              <a:gd name="connsiteY27" fmla="*/ 1170867 h 1289967"/>
              <a:gd name="connsiteX28" fmla="*/ 740350 w 1188793"/>
              <a:gd name="connsiteY28" fmla="*/ 1241689 h 1289967"/>
              <a:gd name="connsiteX29" fmla="*/ 459592 w 1188793"/>
              <a:gd name="connsiteY29" fmla="*/ 1239159 h 1289967"/>
              <a:gd name="connsiteX30" fmla="*/ 434298 w 1188793"/>
              <a:gd name="connsiteY30" fmla="*/ 1170867 h 1289967"/>
              <a:gd name="connsiteX31" fmla="*/ 459592 w 1188793"/>
              <a:gd name="connsiteY31" fmla="*/ 1140515 h 1289967"/>
              <a:gd name="connsiteX32" fmla="*/ 484885 w 1188793"/>
              <a:gd name="connsiteY32" fmla="*/ 1170867 h 1289967"/>
              <a:gd name="connsiteX33" fmla="*/ 459592 w 1188793"/>
              <a:gd name="connsiteY33" fmla="*/ 1241689 h 1289967"/>
              <a:gd name="connsiteX34" fmla="*/ 393829 w 1188793"/>
              <a:gd name="connsiteY34" fmla="*/ 1239159 h 1289967"/>
              <a:gd name="connsiteX35" fmla="*/ 368535 w 1188793"/>
              <a:gd name="connsiteY35" fmla="*/ 1170867 h 1289967"/>
              <a:gd name="connsiteX36" fmla="*/ 393829 w 1188793"/>
              <a:gd name="connsiteY36" fmla="*/ 1140515 h 1289967"/>
              <a:gd name="connsiteX37" fmla="*/ 419122 w 1188793"/>
              <a:gd name="connsiteY37" fmla="*/ 1170867 h 1289967"/>
              <a:gd name="connsiteX38" fmla="*/ 393829 w 1188793"/>
              <a:gd name="connsiteY38" fmla="*/ 1241689 h 1289967"/>
              <a:gd name="connsiteX39" fmla="*/ 328066 w 1188793"/>
              <a:gd name="connsiteY39" fmla="*/ 1239159 h 1289967"/>
              <a:gd name="connsiteX40" fmla="*/ 302772 w 1188793"/>
              <a:gd name="connsiteY40" fmla="*/ 1170867 h 1289967"/>
              <a:gd name="connsiteX41" fmla="*/ 328066 w 1188793"/>
              <a:gd name="connsiteY41" fmla="*/ 1140515 h 1289967"/>
              <a:gd name="connsiteX42" fmla="*/ 353359 w 1188793"/>
              <a:gd name="connsiteY42" fmla="*/ 1170867 h 1289967"/>
              <a:gd name="connsiteX43" fmla="*/ 328066 w 1188793"/>
              <a:gd name="connsiteY43" fmla="*/ 1241689 h 128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88793" h="1289967">
                <a:moveTo>
                  <a:pt x="535472" y="303300"/>
                </a:moveTo>
                <a:lnTo>
                  <a:pt x="545590" y="303300"/>
                </a:lnTo>
                <a:lnTo>
                  <a:pt x="550648" y="310888"/>
                </a:lnTo>
                <a:lnTo>
                  <a:pt x="550648" y="788935"/>
                </a:lnTo>
                <a:cubicBezTo>
                  <a:pt x="550648" y="788935"/>
                  <a:pt x="651822" y="664997"/>
                  <a:pt x="651822" y="576470"/>
                </a:cubicBezTo>
                <a:lnTo>
                  <a:pt x="651822" y="310888"/>
                </a:lnTo>
                <a:cubicBezTo>
                  <a:pt x="651822" y="308359"/>
                  <a:pt x="656881" y="303300"/>
                  <a:pt x="661940" y="303300"/>
                </a:cubicBezTo>
                <a:lnTo>
                  <a:pt x="664469" y="303300"/>
                </a:lnTo>
                <a:cubicBezTo>
                  <a:pt x="957873" y="275478"/>
                  <a:pt x="1175397" y="68071"/>
                  <a:pt x="1150104" y="50366"/>
                </a:cubicBezTo>
                <a:lnTo>
                  <a:pt x="1145045" y="50366"/>
                </a:lnTo>
                <a:cubicBezTo>
                  <a:pt x="1114693" y="50366"/>
                  <a:pt x="1043871" y="186950"/>
                  <a:pt x="601235" y="186950"/>
                </a:cubicBezTo>
                <a:cubicBezTo>
                  <a:pt x="156070" y="186950"/>
                  <a:pt x="87778" y="52895"/>
                  <a:pt x="57425" y="50366"/>
                </a:cubicBezTo>
                <a:lnTo>
                  <a:pt x="52367" y="50366"/>
                </a:lnTo>
                <a:cubicBezTo>
                  <a:pt x="27073" y="68071"/>
                  <a:pt x="244597" y="272948"/>
                  <a:pt x="532943" y="303300"/>
                </a:cubicBezTo>
                <a:close/>
                <a:moveTo>
                  <a:pt x="874405" y="1239159"/>
                </a:moveTo>
                <a:cubicBezTo>
                  <a:pt x="856700" y="1239159"/>
                  <a:pt x="849111" y="1201219"/>
                  <a:pt x="849111" y="1170867"/>
                </a:cubicBezTo>
                <a:cubicBezTo>
                  <a:pt x="849111" y="1140515"/>
                  <a:pt x="856700" y="1140515"/>
                  <a:pt x="874405" y="1140515"/>
                </a:cubicBezTo>
                <a:cubicBezTo>
                  <a:pt x="892110" y="1140515"/>
                  <a:pt x="899698" y="1143044"/>
                  <a:pt x="899698" y="1170867"/>
                </a:cubicBezTo>
                <a:cubicBezTo>
                  <a:pt x="899698" y="1198690"/>
                  <a:pt x="889581" y="1241689"/>
                  <a:pt x="874405" y="1241689"/>
                </a:cubicBezTo>
                <a:close/>
                <a:moveTo>
                  <a:pt x="806113" y="1239159"/>
                </a:moveTo>
                <a:cubicBezTo>
                  <a:pt x="790937" y="1239159"/>
                  <a:pt x="780819" y="1201219"/>
                  <a:pt x="780819" y="1170867"/>
                </a:cubicBezTo>
                <a:cubicBezTo>
                  <a:pt x="780819" y="1140515"/>
                  <a:pt x="790937" y="1140515"/>
                  <a:pt x="806113" y="1140515"/>
                </a:cubicBezTo>
                <a:cubicBezTo>
                  <a:pt x="821289" y="1140515"/>
                  <a:pt x="831406" y="1143044"/>
                  <a:pt x="831406" y="1170867"/>
                </a:cubicBezTo>
                <a:cubicBezTo>
                  <a:pt x="831406" y="1198690"/>
                  <a:pt x="823818" y="1241689"/>
                  <a:pt x="806113" y="1241689"/>
                </a:cubicBezTo>
                <a:close/>
                <a:moveTo>
                  <a:pt x="740350" y="1239159"/>
                </a:moveTo>
                <a:cubicBezTo>
                  <a:pt x="725173" y="1239159"/>
                  <a:pt x="715056" y="1201219"/>
                  <a:pt x="715056" y="1170867"/>
                </a:cubicBezTo>
                <a:cubicBezTo>
                  <a:pt x="715056" y="1140515"/>
                  <a:pt x="725173" y="1140515"/>
                  <a:pt x="740350" y="1140515"/>
                </a:cubicBezTo>
                <a:cubicBezTo>
                  <a:pt x="755526" y="1140515"/>
                  <a:pt x="765643" y="1143044"/>
                  <a:pt x="765643" y="1170867"/>
                </a:cubicBezTo>
                <a:cubicBezTo>
                  <a:pt x="765643" y="1198690"/>
                  <a:pt x="758055" y="1241689"/>
                  <a:pt x="740350" y="1241689"/>
                </a:cubicBezTo>
                <a:close/>
                <a:moveTo>
                  <a:pt x="459592" y="1239159"/>
                </a:moveTo>
                <a:cubicBezTo>
                  <a:pt x="444416" y="1239159"/>
                  <a:pt x="434298" y="1201219"/>
                  <a:pt x="434298" y="1170867"/>
                </a:cubicBezTo>
                <a:cubicBezTo>
                  <a:pt x="434298" y="1140515"/>
                  <a:pt x="444416" y="1140515"/>
                  <a:pt x="459592" y="1140515"/>
                </a:cubicBezTo>
                <a:cubicBezTo>
                  <a:pt x="474768" y="1140515"/>
                  <a:pt x="484885" y="1143044"/>
                  <a:pt x="484885" y="1170867"/>
                </a:cubicBezTo>
                <a:cubicBezTo>
                  <a:pt x="484885" y="1198690"/>
                  <a:pt x="477297" y="1241689"/>
                  <a:pt x="459592" y="1241689"/>
                </a:cubicBezTo>
                <a:close/>
                <a:moveTo>
                  <a:pt x="393829" y="1239159"/>
                </a:moveTo>
                <a:cubicBezTo>
                  <a:pt x="378653" y="1239159"/>
                  <a:pt x="368535" y="1201219"/>
                  <a:pt x="368535" y="1170867"/>
                </a:cubicBezTo>
                <a:cubicBezTo>
                  <a:pt x="368535" y="1140515"/>
                  <a:pt x="378653" y="1140515"/>
                  <a:pt x="393829" y="1140515"/>
                </a:cubicBezTo>
                <a:cubicBezTo>
                  <a:pt x="409005" y="1140515"/>
                  <a:pt x="419122" y="1143044"/>
                  <a:pt x="419122" y="1170867"/>
                </a:cubicBezTo>
                <a:cubicBezTo>
                  <a:pt x="419122" y="1198690"/>
                  <a:pt x="411534" y="1241689"/>
                  <a:pt x="393829" y="1241689"/>
                </a:cubicBezTo>
                <a:close/>
                <a:moveTo>
                  <a:pt x="328066" y="1239159"/>
                </a:moveTo>
                <a:cubicBezTo>
                  <a:pt x="312890" y="1239159"/>
                  <a:pt x="302772" y="1201219"/>
                  <a:pt x="302772" y="1170867"/>
                </a:cubicBezTo>
                <a:cubicBezTo>
                  <a:pt x="302772" y="1140515"/>
                  <a:pt x="312890" y="1140515"/>
                  <a:pt x="328066" y="1140515"/>
                </a:cubicBezTo>
                <a:cubicBezTo>
                  <a:pt x="343242" y="1140515"/>
                  <a:pt x="353359" y="1143044"/>
                  <a:pt x="353359" y="1170867"/>
                </a:cubicBezTo>
                <a:cubicBezTo>
                  <a:pt x="353359" y="1198690"/>
                  <a:pt x="343242" y="1241689"/>
                  <a:pt x="328066" y="1241689"/>
                </a:cubicBezTo>
                <a:close/>
              </a:path>
            </a:pathLst>
          </a:custGeom>
          <a:solidFill>
            <a:schemeClr val="tx2"/>
          </a:solidFill>
          <a:ln w="2528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E4947AE2-5873-437D-B3E6-10C6CB11E5C7}"/>
              </a:ext>
            </a:extLst>
          </p:cNvPr>
          <p:cNvSpPr/>
          <p:nvPr userDrawn="1"/>
        </p:nvSpPr>
        <p:spPr>
          <a:xfrm>
            <a:off x="5007048" y="2478586"/>
            <a:ext cx="741099" cy="1015254"/>
          </a:xfrm>
          <a:custGeom>
            <a:avLst/>
            <a:gdLst>
              <a:gd name="connsiteX0" fmla="*/ 12647 w 741099"/>
              <a:gd name="connsiteY0" fmla="*/ 0 h 1015254"/>
              <a:gd name="connsiteX1" fmla="*/ 88527 w 741099"/>
              <a:gd name="connsiteY1" fmla="*/ 0 h 1015254"/>
              <a:gd name="connsiteX2" fmla="*/ 98645 w 741099"/>
              <a:gd name="connsiteY2" fmla="*/ 12647 h 1015254"/>
              <a:gd name="connsiteX3" fmla="*/ 98645 w 741099"/>
              <a:gd name="connsiteY3" fmla="*/ 609573 h 1015254"/>
              <a:gd name="connsiteX4" fmla="*/ 113821 w 741099"/>
              <a:gd name="connsiteY4" fmla="*/ 725923 h 1015254"/>
              <a:gd name="connsiteX5" fmla="*/ 159349 w 741099"/>
              <a:gd name="connsiteY5" fmla="*/ 827097 h 1015254"/>
              <a:gd name="connsiteX6" fmla="*/ 242818 w 741099"/>
              <a:gd name="connsiteY6" fmla="*/ 897919 h 1015254"/>
              <a:gd name="connsiteX7" fmla="*/ 369285 w 741099"/>
              <a:gd name="connsiteY7" fmla="*/ 923212 h 1015254"/>
              <a:gd name="connsiteX8" fmla="*/ 495753 w 741099"/>
              <a:gd name="connsiteY8" fmla="*/ 897919 h 1015254"/>
              <a:gd name="connsiteX9" fmla="*/ 579221 w 741099"/>
              <a:gd name="connsiteY9" fmla="*/ 827097 h 1015254"/>
              <a:gd name="connsiteX10" fmla="*/ 624749 w 741099"/>
              <a:gd name="connsiteY10" fmla="*/ 725923 h 1015254"/>
              <a:gd name="connsiteX11" fmla="*/ 639925 w 741099"/>
              <a:gd name="connsiteY11" fmla="*/ 609573 h 1015254"/>
              <a:gd name="connsiteX12" fmla="*/ 639925 w 741099"/>
              <a:gd name="connsiteY12" fmla="*/ 12647 h 1015254"/>
              <a:gd name="connsiteX13" fmla="*/ 652572 w 741099"/>
              <a:gd name="connsiteY13" fmla="*/ 0 h 1015254"/>
              <a:gd name="connsiteX14" fmla="*/ 728453 w 741099"/>
              <a:gd name="connsiteY14" fmla="*/ 0 h 1015254"/>
              <a:gd name="connsiteX15" fmla="*/ 741099 w 741099"/>
              <a:gd name="connsiteY15" fmla="*/ 12647 h 1015254"/>
              <a:gd name="connsiteX16" fmla="*/ 741099 w 741099"/>
              <a:gd name="connsiteY16" fmla="*/ 619690 h 1015254"/>
              <a:gd name="connsiteX17" fmla="*/ 723394 w 741099"/>
              <a:gd name="connsiteY17" fmla="*/ 751216 h 1015254"/>
              <a:gd name="connsiteX18" fmla="*/ 369285 w 741099"/>
              <a:gd name="connsiteY18" fmla="*/ 1014269 h 1015254"/>
              <a:gd name="connsiteX19" fmla="*/ 187172 w 741099"/>
              <a:gd name="connsiteY19" fmla="*/ 976328 h 1015254"/>
              <a:gd name="connsiteX20" fmla="*/ 15176 w 741099"/>
              <a:gd name="connsiteY20" fmla="*/ 751216 h 1015254"/>
              <a:gd name="connsiteX21" fmla="*/ 0 w 741099"/>
              <a:gd name="connsiteY21" fmla="*/ 619690 h 1015254"/>
              <a:gd name="connsiteX22" fmla="*/ 0 w 741099"/>
              <a:gd name="connsiteY22" fmla="*/ 12647 h 1015254"/>
              <a:gd name="connsiteX23" fmla="*/ 12647 w 741099"/>
              <a:gd name="connsiteY23" fmla="*/ 0 h 101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1099" h="1015254">
                <a:moveTo>
                  <a:pt x="12647" y="0"/>
                </a:moveTo>
                <a:lnTo>
                  <a:pt x="88527" y="0"/>
                </a:lnTo>
                <a:cubicBezTo>
                  <a:pt x="93586" y="0"/>
                  <a:pt x="98645" y="5059"/>
                  <a:pt x="98645" y="12647"/>
                </a:cubicBezTo>
                <a:lnTo>
                  <a:pt x="98645" y="609573"/>
                </a:lnTo>
                <a:cubicBezTo>
                  <a:pt x="98645" y="650043"/>
                  <a:pt x="103704" y="687983"/>
                  <a:pt x="113821" y="725923"/>
                </a:cubicBezTo>
                <a:cubicBezTo>
                  <a:pt x="123938" y="763863"/>
                  <a:pt x="139114" y="796745"/>
                  <a:pt x="159349" y="827097"/>
                </a:cubicBezTo>
                <a:cubicBezTo>
                  <a:pt x="179584" y="857449"/>
                  <a:pt x="209936" y="877684"/>
                  <a:pt x="242818" y="897919"/>
                </a:cubicBezTo>
                <a:cubicBezTo>
                  <a:pt x="275699" y="918153"/>
                  <a:pt x="318698" y="923212"/>
                  <a:pt x="369285" y="923212"/>
                </a:cubicBezTo>
                <a:cubicBezTo>
                  <a:pt x="419872" y="923212"/>
                  <a:pt x="462871" y="915624"/>
                  <a:pt x="495753" y="897919"/>
                </a:cubicBezTo>
                <a:cubicBezTo>
                  <a:pt x="528634" y="880213"/>
                  <a:pt x="558986" y="854920"/>
                  <a:pt x="579221" y="827097"/>
                </a:cubicBezTo>
                <a:cubicBezTo>
                  <a:pt x="601985" y="796745"/>
                  <a:pt x="617161" y="763863"/>
                  <a:pt x="624749" y="725923"/>
                </a:cubicBezTo>
                <a:cubicBezTo>
                  <a:pt x="634867" y="687983"/>
                  <a:pt x="639925" y="650043"/>
                  <a:pt x="639925" y="609573"/>
                </a:cubicBezTo>
                <a:lnTo>
                  <a:pt x="639925" y="12647"/>
                </a:lnTo>
                <a:cubicBezTo>
                  <a:pt x="639925" y="5059"/>
                  <a:pt x="644984" y="0"/>
                  <a:pt x="652572" y="0"/>
                </a:cubicBezTo>
                <a:lnTo>
                  <a:pt x="728453" y="0"/>
                </a:lnTo>
                <a:cubicBezTo>
                  <a:pt x="733511" y="0"/>
                  <a:pt x="741099" y="5059"/>
                  <a:pt x="741099" y="12647"/>
                </a:cubicBezTo>
                <a:lnTo>
                  <a:pt x="741099" y="619690"/>
                </a:lnTo>
                <a:cubicBezTo>
                  <a:pt x="741099" y="662689"/>
                  <a:pt x="736041" y="705688"/>
                  <a:pt x="723394" y="751216"/>
                </a:cubicBezTo>
                <a:cubicBezTo>
                  <a:pt x="687351" y="914855"/>
                  <a:pt x="536374" y="1027012"/>
                  <a:pt x="369285" y="1014269"/>
                </a:cubicBezTo>
                <a:cubicBezTo>
                  <a:pt x="293405" y="1014269"/>
                  <a:pt x="235230" y="1001622"/>
                  <a:pt x="187172" y="976328"/>
                </a:cubicBezTo>
                <a:cubicBezTo>
                  <a:pt x="98544" y="931392"/>
                  <a:pt x="35234" y="848528"/>
                  <a:pt x="15176" y="751216"/>
                </a:cubicBezTo>
                <a:cubicBezTo>
                  <a:pt x="5135" y="708094"/>
                  <a:pt x="25" y="663967"/>
                  <a:pt x="0" y="619690"/>
                </a:cubicBezTo>
                <a:lnTo>
                  <a:pt x="0" y="12647"/>
                </a:lnTo>
                <a:cubicBezTo>
                  <a:pt x="0" y="5059"/>
                  <a:pt x="5059" y="0"/>
                  <a:pt x="12647" y="0"/>
                </a:cubicBezTo>
                <a:close/>
              </a:path>
            </a:pathLst>
          </a:custGeom>
          <a:solidFill>
            <a:schemeClr val="tx2"/>
          </a:solidFill>
          <a:ln w="2528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27C6C418-EB67-447A-9A56-1843A3F095BE}"/>
              </a:ext>
            </a:extLst>
          </p:cNvPr>
          <p:cNvSpPr/>
          <p:nvPr userDrawn="1"/>
        </p:nvSpPr>
        <p:spPr>
          <a:xfrm>
            <a:off x="6479285" y="2479109"/>
            <a:ext cx="611947" cy="1013307"/>
          </a:xfrm>
          <a:custGeom>
            <a:avLst/>
            <a:gdLst>
              <a:gd name="connsiteX0" fmla="*/ 358228 w 611947"/>
              <a:gd name="connsiteY0" fmla="*/ 1113 h 1013307"/>
              <a:gd name="connsiteX1" fmla="*/ 493067 w 611947"/>
              <a:gd name="connsiteY1" fmla="*/ 34888 h 1013307"/>
              <a:gd name="connsiteX2" fmla="*/ 548713 w 611947"/>
              <a:gd name="connsiteY2" fmla="*/ 67769 h 1013307"/>
              <a:gd name="connsiteX3" fmla="*/ 576536 w 611947"/>
              <a:gd name="connsiteY3" fmla="*/ 93063 h 1013307"/>
              <a:gd name="connsiteX4" fmla="*/ 576536 w 611947"/>
              <a:gd name="connsiteY4" fmla="*/ 136062 h 1013307"/>
              <a:gd name="connsiteX5" fmla="*/ 543654 w 611947"/>
              <a:gd name="connsiteY5" fmla="*/ 161355 h 1013307"/>
              <a:gd name="connsiteX6" fmla="*/ 510773 w 611947"/>
              <a:gd name="connsiteY6" fmla="*/ 163885 h 1013307"/>
              <a:gd name="connsiteX7" fmla="*/ 323601 w 611947"/>
              <a:gd name="connsiteY7" fmla="*/ 82946 h 1013307"/>
              <a:gd name="connsiteX8" fmla="*/ 250250 w 611947"/>
              <a:gd name="connsiteY8" fmla="*/ 93063 h 1013307"/>
              <a:gd name="connsiteX9" fmla="*/ 184487 w 611947"/>
              <a:gd name="connsiteY9" fmla="*/ 128474 h 1013307"/>
              <a:gd name="connsiteX10" fmla="*/ 133900 w 611947"/>
              <a:gd name="connsiteY10" fmla="*/ 184119 h 1013307"/>
              <a:gd name="connsiteX11" fmla="*/ 118724 w 611947"/>
              <a:gd name="connsiteY11" fmla="*/ 265059 h 1013307"/>
              <a:gd name="connsiteX12" fmla="*/ 136429 w 611947"/>
              <a:gd name="connsiteY12" fmla="*/ 340939 h 1013307"/>
              <a:gd name="connsiteX13" fmla="*/ 181957 w 611947"/>
              <a:gd name="connsiteY13" fmla="*/ 391526 h 1013307"/>
              <a:gd name="connsiteX14" fmla="*/ 247720 w 611947"/>
              <a:gd name="connsiteY14" fmla="*/ 426937 h 1013307"/>
              <a:gd name="connsiteX15" fmla="*/ 427304 w 611947"/>
              <a:gd name="connsiteY15" fmla="*/ 487641 h 1013307"/>
              <a:gd name="connsiteX16" fmla="*/ 520890 w 611947"/>
              <a:gd name="connsiteY16" fmla="*/ 538228 h 1013307"/>
              <a:gd name="connsiteX17" fmla="*/ 586653 w 611947"/>
              <a:gd name="connsiteY17" fmla="*/ 614109 h 1013307"/>
              <a:gd name="connsiteX18" fmla="*/ 611947 w 611947"/>
              <a:gd name="connsiteY18" fmla="*/ 735517 h 1013307"/>
              <a:gd name="connsiteX19" fmla="*/ 586653 w 611947"/>
              <a:gd name="connsiteY19" fmla="*/ 859455 h 1013307"/>
              <a:gd name="connsiteX20" fmla="*/ 414657 w 611947"/>
              <a:gd name="connsiteY20" fmla="*/ 996040 h 1013307"/>
              <a:gd name="connsiteX21" fmla="*/ 55490 w 611947"/>
              <a:gd name="connsiteY21" fmla="*/ 932806 h 1013307"/>
              <a:gd name="connsiteX22" fmla="*/ 12491 w 611947"/>
              <a:gd name="connsiteY22" fmla="*/ 892337 h 1013307"/>
              <a:gd name="connsiteX23" fmla="*/ 12491 w 611947"/>
              <a:gd name="connsiteY23" fmla="*/ 854397 h 1013307"/>
              <a:gd name="connsiteX24" fmla="*/ 58019 w 611947"/>
              <a:gd name="connsiteY24" fmla="*/ 824044 h 1013307"/>
              <a:gd name="connsiteX25" fmla="*/ 95959 w 611947"/>
              <a:gd name="connsiteY25" fmla="*/ 829103 h 1013307"/>
              <a:gd name="connsiteX26" fmla="*/ 298307 w 611947"/>
              <a:gd name="connsiteY26" fmla="*/ 927748 h 1013307"/>
              <a:gd name="connsiteX27" fmla="*/ 374188 w 611947"/>
              <a:gd name="connsiteY27" fmla="*/ 915101 h 1013307"/>
              <a:gd name="connsiteX28" fmla="*/ 493067 w 611947"/>
              <a:gd name="connsiteY28" fmla="*/ 821515 h 1013307"/>
              <a:gd name="connsiteX29" fmla="*/ 513302 w 611947"/>
              <a:gd name="connsiteY29" fmla="*/ 740576 h 1013307"/>
              <a:gd name="connsiteX30" fmla="*/ 493067 w 611947"/>
              <a:gd name="connsiteY30" fmla="*/ 657108 h 1013307"/>
              <a:gd name="connsiteX31" fmla="*/ 442480 w 611947"/>
              <a:gd name="connsiteY31" fmla="*/ 601462 h 1013307"/>
              <a:gd name="connsiteX32" fmla="*/ 366600 w 611947"/>
              <a:gd name="connsiteY32" fmla="*/ 563522 h 1013307"/>
              <a:gd name="connsiteX33" fmla="*/ 184487 w 611947"/>
              <a:gd name="connsiteY33" fmla="*/ 500288 h 1013307"/>
              <a:gd name="connsiteX34" fmla="*/ 101018 w 611947"/>
              <a:gd name="connsiteY34" fmla="*/ 449701 h 1013307"/>
              <a:gd name="connsiteX35" fmla="*/ 42843 w 611947"/>
              <a:gd name="connsiteY35" fmla="*/ 373821 h 1013307"/>
              <a:gd name="connsiteX36" fmla="*/ 17550 w 611947"/>
              <a:gd name="connsiteY36" fmla="*/ 265059 h 1013307"/>
              <a:gd name="connsiteX37" fmla="*/ 118724 w 611947"/>
              <a:gd name="connsiteY37" fmla="*/ 62711 h 1013307"/>
              <a:gd name="connsiteX38" fmla="*/ 219898 w 611947"/>
              <a:gd name="connsiteY38" fmla="*/ 14653 h 1013307"/>
              <a:gd name="connsiteX39" fmla="*/ 358228 w 611947"/>
              <a:gd name="connsiteY39" fmla="*/ 1113 h 101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1947" h="1013307">
                <a:moveTo>
                  <a:pt x="358228" y="1113"/>
                </a:moveTo>
                <a:cubicBezTo>
                  <a:pt x="404439" y="4536"/>
                  <a:pt x="450068" y="15845"/>
                  <a:pt x="493067" y="34888"/>
                </a:cubicBezTo>
                <a:lnTo>
                  <a:pt x="548713" y="67769"/>
                </a:lnTo>
                <a:lnTo>
                  <a:pt x="576536" y="93063"/>
                </a:lnTo>
                <a:cubicBezTo>
                  <a:pt x="596770" y="113298"/>
                  <a:pt x="596770" y="118356"/>
                  <a:pt x="576536" y="136062"/>
                </a:cubicBezTo>
                <a:lnTo>
                  <a:pt x="543654" y="161355"/>
                </a:lnTo>
                <a:cubicBezTo>
                  <a:pt x="523419" y="179061"/>
                  <a:pt x="513302" y="168943"/>
                  <a:pt x="510773" y="163885"/>
                </a:cubicBezTo>
                <a:cubicBezTo>
                  <a:pt x="464157" y="109548"/>
                  <a:pt x="395131" y="79696"/>
                  <a:pt x="323601" y="82946"/>
                </a:cubicBezTo>
                <a:cubicBezTo>
                  <a:pt x="298307" y="82946"/>
                  <a:pt x="275543" y="88004"/>
                  <a:pt x="250250" y="93063"/>
                </a:cubicBezTo>
                <a:cubicBezTo>
                  <a:pt x="224956" y="100651"/>
                  <a:pt x="204721" y="113298"/>
                  <a:pt x="184487" y="128474"/>
                </a:cubicBezTo>
                <a:cubicBezTo>
                  <a:pt x="164252" y="143650"/>
                  <a:pt x="149076" y="161355"/>
                  <a:pt x="133900" y="184119"/>
                </a:cubicBezTo>
                <a:cubicBezTo>
                  <a:pt x="118724" y="206884"/>
                  <a:pt x="118724" y="234706"/>
                  <a:pt x="118724" y="265059"/>
                </a:cubicBezTo>
                <a:cubicBezTo>
                  <a:pt x="118724" y="295411"/>
                  <a:pt x="123782" y="320704"/>
                  <a:pt x="136429" y="340939"/>
                </a:cubicBezTo>
                <a:cubicBezTo>
                  <a:pt x="146546" y="361174"/>
                  <a:pt x="161723" y="376350"/>
                  <a:pt x="181957" y="391526"/>
                </a:cubicBezTo>
                <a:cubicBezTo>
                  <a:pt x="202192" y="406702"/>
                  <a:pt x="224956" y="416819"/>
                  <a:pt x="247720" y="426937"/>
                </a:cubicBezTo>
                <a:cubicBezTo>
                  <a:pt x="306730" y="449612"/>
                  <a:pt x="366650" y="469865"/>
                  <a:pt x="427304" y="487641"/>
                </a:cubicBezTo>
                <a:cubicBezTo>
                  <a:pt x="462715" y="500288"/>
                  <a:pt x="493067" y="517993"/>
                  <a:pt x="520890" y="538228"/>
                </a:cubicBezTo>
                <a:cubicBezTo>
                  <a:pt x="546183" y="558463"/>
                  <a:pt x="571477" y="583756"/>
                  <a:pt x="586653" y="614109"/>
                </a:cubicBezTo>
                <a:cubicBezTo>
                  <a:pt x="604359" y="646990"/>
                  <a:pt x="611947" y="687460"/>
                  <a:pt x="611947" y="735517"/>
                </a:cubicBezTo>
                <a:cubicBezTo>
                  <a:pt x="611947" y="783575"/>
                  <a:pt x="601829" y="824044"/>
                  <a:pt x="586653" y="859455"/>
                </a:cubicBezTo>
                <a:cubicBezTo>
                  <a:pt x="548764" y="925191"/>
                  <a:pt x="487275" y="974027"/>
                  <a:pt x="414657" y="996040"/>
                </a:cubicBezTo>
                <a:cubicBezTo>
                  <a:pt x="291680" y="1033158"/>
                  <a:pt x="158384" y="1009691"/>
                  <a:pt x="55490" y="932806"/>
                </a:cubicBezTo>
                <a:lnTo>
                  <a:pt x="12491" y="892337"/>
                </a:lnTo>
                <a:cubicBezTo>
                  <a:pt x="-156" y="877161"/>
                  <a:pt x="-7744" y="872102"/>
                  <a:pt x="12491" y="854397"/>
                </a:cubicBezTo>
                <a:lnTo>
                  <a:pt x="58019" y="824044"/>
                </a:lnTo>
                <a:cubicBezTo>
                  <a:pt x="83313" y="808868"/>
                  <a:pt x="83313" y="813927"/>
                  <a:pt x="95959" y="829103"/>
                </a:cubicBezTo>
                <a:cubicBezTo>
                  <a:pt x="143739" y="892481"/>
                  <a:pt x="218962" y="929157"/>
                  <a:pt x="298307" y="927748"/>
                </a:cubicBezTo>
                <a:cubicBezTo>
                  <a:pt x="323601" y="927748"/>
                  <a:pt x="348894" y="925218"/>
                  <a:pt x="374188" y="915101"/>
                </a:cubicBezTo>
                <a:cubicBezTo>
                  <a:pt x="424294" y="900216"/>
                  <a:pt x="466838" y="866735"/>
                  <a:pt x="493067" y="821515"/>
                </a:cubicBezTo>
                <a:cubicBezTo>
                  <a:pt x="505714" y="798751"/>
                  <a:pt x="513302" y="770928"/>
                  <a:pt x="513302" y="740576"/>
                </a:cubicBezTo>
                <a:cubicBezTo>
                  <a:pt x="513302" y="707694"/>
                  <a:pt x="505714" y="679872"/>
                  <a:pt x="493067" y="657108"/>
                </a:cubicBezTo>
                <a:cubicBezTo>
                  <a:pt x="480446" y="635102"/>
                  <a:pt x="463195" y="616114"/>
                  <a:pt x="442480" y="601462"/>
                </a:cubicBezTo>
                <a:cubicBezTo>
                  <a:pt x="418932" y="585593"/>
                  <a:pt x="393436" y="572840"/>
                  <a:pt x="366600" y="563522"/>
                </a:cubicBezTo>
                <a:cubicBezTo>
                  <a:pt x="306528" y="540646"/>
                  <a:pt x="245798" y="519559"/>
                  <a:pt x="184487" y="500288"/>
                </a:cubicBezTo>
                <a:cubicBezTo>
                  <a:pt x="154134" y="487641"/>
                  <a:pt x="126311" y="472465"/>
                  <a:pt x="101018" y="449701"/>
                </a:cubicBezTo>
                <a:cubicBezTo>
                  <a:pt x="75724" y="431996"/>
                  <a:pt x="55490" y="406702"/>
                  <a:pt x="42843" y="373821"/>
                </a:cubicBezTo>
                <a:cubicBezTo>
                  <a:pt x="26175" y="339993"/>
                  <a:pt x="17499" y="302774"/>
                  <a:pt x="17550" y="265059"/>
                </a:cubicBezTo>
                <a:cubicBezTo>
                  <a:pt x="16310" y="185156"/>
                  <a:pt x="54048" y="109659"/>
                  <a:pt x="118724" y="62711"/>
                </a:cubicBezTo>
                <a:cubicBezTo>
                  <a:pt x="149177" y="40554"/>
                  <a:pt x="183475" y="24257"/>
                  <a:pt x="219898" y="14653"/>
                </a:cubicBezTo>
                <a:cubicBezTo>
                  <a:pt x="265224" y="2153"/>
                  <a:pt x="312017" y="-2310"/>
                  <a:pt x="358228" y="1113"/>
                </a:cubicBezTo>
                <a:close/>
              </a:path>
            </a:pathLst>
          </a:custGeom>
          <a:solidFill>
            <a:schemeClr val="tx2"/>
          </a:solidFill>
          <a:ln w="2528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3DFD411-E89B-4808-BB14-C331B3BB49D9}"/>
              </a:ext>
            </a:extLst>
          </p:cNvPr>
          <p:cNvSpPr/>
          <p:nvPr userDrawn="1"/>
        </p:nvSpPr>
        <p:spPr>
          <a:xfrm>
            <a:off x="3645412" y="2745431"/>
            <a:ext cx="609595" cy="98656"/>
          </a:xfrm>
          <a:custGeom>
            <a:avLst/>
            <a:gdLst>
              <a:gd name="connsiteX0" fmla="*/ 37118 w 609595"/>
              <a:gd name="connsiteY0" fmla="*/ 3795 h 98656"/>
              <a:gd name="connsiteX1" fmla="*/ 59022 w 609595"/>
              <a:gd name="connsiteY1" fmla="*/ 3795 h 98656"/>
              <a:gd name="connsiteX2" fmla="*/ 94862 w 609595"/>
              <a:gd name="connsiteY2" fmla="*/ 61540 h 98656"/>
              <a:gd name="connsiteX3" fmla="*/ 59022 w 609595"/>
              <a:gd name="connsiteY3" fmla="*/ 97381 h 98656"/>
              <a:gd name="connsiteX4" fmla="*/ 1277 w 609595"/>
              <a:gd name="connsiteY4" fmla="*/ 61540 h 98656"/>
              <a:gd name="connsiteX5" fmla="*/ 37118 w 609595"/>
              <a:gd name="connsiteY5" fmla="*/ 3795 h 98656"/>
              <a:gd name="connsiteX6" fmla="*/ 550575 w 609595"/>
              <a:gd name="connsiteY6" fmla="*/ 1266 h 98656"/>
              <a:gd name="connsiteX7" fmla="*/ 572479 w 609595"/>
              <a:gd name="connsiteY7" fmla="*/ 1266 h 98656"/>
              <a:gd name="connsiteX8" fmla="*/ 608320 w 609595"/>
              <a:gd name="connsiteY8" fmla="*/ 59011 h 98656"/>
              <a:gd name="connsiteX9" fmla="*/ 572479 w 609595"/>
              <a:gd name="connsiteY9" fmla="*/ 94852 h 98656"/>
              <a:gd name="connsiteX10" fmla="*/ 514735 w 609595"/>
              <a:gd name="connsiteY10" fmla="*/ 59011 h 98656"/>
              <a:gd name="connsiteX11" fmla="*/ 550575 w 609595"/>
              <a:gd name="connsiteY11" fmla="*/ 1266 h 9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595" h="98656">
                <a:moveTo>
                  <a:pt x="37118" y="3795"/>
                </a:moveTo>
                <a:cubicBezTo>
                  <a:pt x="44321" y="2108"/>
                  <a:pt x="51818" y="2108"/>
                  <a:pt x="59022" y="3795"/>
                </a:cubicBezTo>
                <a:cubicBezTo>
                  <a:pt x="84864" y="9843"/>
                  <a:pt x="100910" y="35698"/>
                  <a:pt x="94862" y="61540"/>
                </a:cubicBezTo>
                <a:cubicBezTo>
                  <a:pt x="90699" y="79329"/>
                  <a:pt x="76811" y="93218"/>
                  <a:pt x="59022" y="97381"/>
                </a:cubicBezTo>
                <a:cubicBezTo>
                  <a:pt x="33179" y="103429"/>
                  <a:pt x="7324" y="87383"/>
                  <a:pt x="1277" y="61540"/>
                </a:cubicBezTo>
                <a:cubicBezTo>
                  <a:pt x="-4774" y="35698"/>
                  <a:pt x="11273" y="9843"/>
                  <a:pt x="37118" y="3795"/>
                </a:cubicBezTo>
                <a:close/>
                <a:moveTo>
                  <a:pt x="550575" y="1266"/>
                </a:moveTo>
                <a:cubicBezTo>
                  <a:pt x="557779" y="-421"/>
                  <a:pt x="565276" y="-421"/>
                  <a:pt x="572479" y="1266"/>
                </a:cubicBezTo>
                <a:cubicBezTo>
                  <a:pt x="598322" y="7314"/>
                  <a:pt x="614368" y="33169"/>
                  <a:pt x="608320" y="59011"/>
                </a:cubicBezTo>
                <a:cubicBezTo>
                  <a:pt x="604157" y="76800"/>
                  <a:pt x="590268" y="90689"/>
                  <a:pt x="572479" y="94852"/>
                </a:cubicBezTo>
                <a:cubicBezTo>
                  <a:pt x="546637" y="100900"/>
                  <a:pt x="520782" y="84853"/>
                  <a:pt x="514735" y="59011"/>
                </a:cubicBezTo>
                <a:cubicBezTo>
                  <a:pt x="508684" y="33169"/>
                  <a:pt x="524733" y="7314"/>
                  <a:pt x="550575" y="1266"/>
                </a:cubicBezTo>
                <a:close/>
              </a:path>
            </a:pathLst>
          </a:custGeom>
          <a:solidFill>
            <a:schemeClr val="tx2"/>
          </a:solidFill>
          <a:ln w="2528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475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AED1-84E8-4436-9852-F749119470AB}" type="datetime1">
              <a:rPr lang="en-US" smtClean="0"/>
              <a:pPr/>
              <a:t>5/21/19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/>
              <a:t>Oracle Confidential – Internal/Restricted/Highly 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6DFAB5-6E1C-4C8A-B93E-1EAAB3C08CB5}"/>
              </a:ext>
            </a:extLst>
          </p:cNvPr>
          <p:cNvSpPr/>
          <p:nvPr userDrawn="1"/>
        </p:nvSpPr>
        <p:spPr>
          <a:xfrm>
            <a:off x="-1" y="6201203"/>
            <a:ext cx="9144001" cy="656798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 cap="flat">
            <a:noFill/>
            <a:miter lim="400000"/>
          </a:ln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584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sym typeface="Helvetica Neue Medium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F04F6D3D-12B3-4F66-A220-B383D91D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3EAE474A-1E6E-41C5-8915-51A4BE280AC4}"/>
              </a:ext>
            </a:extLst>
          </p:cNvPr>
          <p:cNvCxnSpPr/>
          <p:nvPr userDrawn="1"/>
        </p:nvCxnSpPr>
        <p:spPr>
          <a:xfrm>
            <a:off x="0" y="6199992"/>
            <a:ext cx="9144000" cy="0"/>
          </a:xfrm>
          <a:prstGeom prst="line">
            <a:avLst/>
          </a:prstGeom>
          <a:noFill/>
          <a:ln w="9525" cap="flat">
            <a:solidFill>
              <a:schemeClr val="bg1">
                <a:alpha val="1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9" name="Рисунок 13">
            <a:extLst>
              <a:ext uri="{FF2B5EF4-FFF2-40B4-BE49-F238E27FC236}">
                <a16:creationId xmlns:a16="http://schemas.microsoft.com/office/drawing/2014/main" id="{27AA8F75-BC74-4EC5-BF54-3ABF343E2087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3935597" y="5640412"/>
            <a:chExt cx="2988703" cy="3709468"/>
          </a:xfrm>
        </p:grpSpPr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7433B14D-54BA-4ED6-9360-BEDA3C109412}"/>
                </a:ext>
              </a:extLst>
            </p:cNvPr>
            <p:cNvSpPr/>
            <p:nvPr/>
          </p:nvSpPr>
          <p:spPr>
            <a:xfrm>
              <a:off x="3967577" y="6862310"/>
              <a:ext cx="846773" cy="826611"/>
            </a:xfrm>
            <a:custGeom>
              <a:avLst/>
              <a:gdLst>
                <a:gd name="connsiteX0" fmla="*/ 764641 w 846772"/>
                <a:gd name="connsiteY0" fmla="*/ 627947 h 826611"/>
                <a:gd name="connsiteX1" fmla="*/ 722302 w 846772"/>
                <a:gd name="connsiteY1" fmla="*/ 482786 h 826611"/>
                <a:gd name="connsiteX2" fmla="*/ 56376 w 846772"/>
                <a:gd name="connsiteY2" fmla="*/ 31981 h 826611"/>
                <a:gd name="connsiteX3" fmla="*/ 468163 w 846772"/>
                <a:gd name="connsiteY3" fmla="*/ 783007 h 826611"/>
                <a:gd name="connsiteX4" fmla="*/ 816858 w 846772"/>
                <a:gd name="connsiteY4" fmla="*/ 780165 h 826611"/>
                <a:gd name="connsiteX5" fmla="*/ 764439 w 846772"/>
                <a:gd name="connsiteY5" fmla="*/ 627947 h 82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772" h="826611">
                  <a:moveTo>
                    <a:pt x="764641" y="627947"/>
                  </a:moveTo>
                  <a:lnTo>
                    <a:pt x="722302" y="482786"/>
                  </a:lnTo>
                  <a:cubicBezTo>
                    <a:pt x="418264" y="522544"/>
                    <a:pt x="132406" y="329037"/>
                    <a:pt x="56376" y="31981"/>
                  </a:cubicBezTo>
                  <a:cubicBezTo>
                    <a:pt x="-37303" y="353089"/>
                    <a:pt x="147061" y="689338"/>
                    <a:pt x="468163" y="783007"/>
                  </a:cubicBezTo>
                  <a:cubicBezTo>
                    <a:pt x="582160" y="816274"/>
                    <a:pt x="703419" y="815285"/>
                    <a:pt x="816858" y="780165"/>
                  </a:cubicBezTo>
                  <a:cubicBezTo>
                    <a:pt x="794278" y="732988"/>
                    <a:pt x="779963" y="680972"/>
                    <a:pt x="764439" y="627947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8C3BC03D-FDC8-45F2-93FF-2FDAA31B5230}"/>
                </a:ext>
              </a:extLst>
            </p:cNvPr>
            <p:cNvSpPr/>
            <p:nvPr/>
          </p:nvSpPr>
          <p:spPr>
            <a:xfrm>
              <a:off x="3935597" y="6830329"/>
              <a:ext cx="907256" cy="887095"/>
            </a:xfrm>
            <a:custGeom>
              <a:avLst/>
              <a:gdLst>
                <a:gd name="connsiteX0" fmla="*/ 796621 w 907256"/>
                <a:gd name="connsiteY0" fmla="*/ 659928 h 887095"/>
                <a:gd name="connsiteX1" fmla="*/ 754283 w 907256"/>
                <a:gd name="connsiteY1" fmla="*/ 514767 h 887095"/>
                <a:gd name="connsiteX2" fmla="*/ 88357 w 907256"/>
                <a:gd name="connsiteY2" fmla="*/ 63962 h 887095"/>
                <a:gd name="connsiteX3" fmla="*/ 500144 w 907256"/>
                <a:gd name="connsiteY3" fmla="*/ 814988 h 887095"/>
                <a:gd name="connsiteX4" fmla="*/ 848839 w 907256"/>
                <a:gd name="connsiteY4" fmla="*/ 812146 h 887095"/>
                <a:gd name="connsiteX5" fmla="*/ 796420 w 907256"/>
                <a:gd name="connsiteY5" fmla="*/ 659928 h 88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256" h="887095">
                  <a:moveTo>
                    <a:pt x="796621" y="659928"/>
                  </a:moveTo>
                  <a:lnTo>
                    <a:pt x="754283" y="514767"/>
                  </a:lnTo>
                  <a:cubicBezTo>
                    <a:pt x="450245" y="554525"/>
                    <a:pt x="164387" y="361017"/>
                    <a:pt x="88357" y="63962"/>
                  </a:cubicBezTo>
                  <a:cubicBezTo>
                    <a:pt x="-5323" y="385070"/>
                    <a:pt x="179042" y="721319"/>
                    <a:pt x="500144" y="814988"/>
                  </a:cubicBezTo>
                  <a:cubicBezTo>
                    <a:pt x="614140" y="848254"/>
                    <a:pt x="735399" y="847266"/>
                    <a:pt x="848839" y="812146"/>
                  </a:cubicBezTo>
                  <a:cubicBezTo>
                    <a:pt x="826258" y="764968"/>
                    <a:pt x="811944" y="712952"/>
                    <a:pt x="796420" y="659928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4505F61-F1F9-4174-9397-ABF1CEAC2C65}"/>
                </a:ext>
              </a:extLst>
            </p:cNvPr>
            <p:cNvSpPr/>
            <p:nvPr/>
          </p:nvSpPr>
          <p:spPr>
            <a:xfrm>
              <a:off x="3994367" y="6861705"/>
              <a:ext cx="766128" cy="685483"/>
            </a:xfrm>
            <a:custGeom>
              <a:avLst/>
              <a:gdLst>
                <a:gd name="connsiteX0" fmla="*/ 737851 w 766127"/>
                <a:gd name="connsiteY0" fmla="*/ 628552 h 685482"/>
                <a:gd name="connsiteX1" fmla="*/ 651158 w 766127"/>
                <a:gd name="connsiteY1" fmla="*/ 337222 h 685482"/>
                <a:gd name="connsiteX2" fmla="*/ 32207 w 766127"/>
                <a:gd name="connsiteY2" fmla="*/ 31981 h 685482"/>
                <a:gd name="connsiteX3" fmla="*/ 621225 w 766127"/>
                <a:gd name="connsiteY3" fmla="*/ 653814 h 685482"/>
                <a:gd name="connsiteX4" fmla="*/ 742488 w 766127"/>
                <a:gd name="connsiteY4" fmla="*/ 644883 h 685482"/>
                <a:gd name="connsiteX5" fmla="*/ 737851 w 766127"/>
                <a:gd name="connsiteY5" fmla="*/ 628552 h 68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127" h="685482">
                  <a:moveTo>
                    <a:pt x="737851" y="628552"/>
                  </a:moveTo>
                  <a:cubicBezTo>
                    <a:pt x="709222" y="531577"/>
                    <a:pt x="682005" y="433794"/>
                    <a:pt x="651158" y="337222"/>
                  </a:cubicBezTo>
                  <a:cubicBezTo>
                    <a:pt x="401380" y="374480"/>
                    <a:pt x="154707" y="252827"/>
                    <a:pt x="32207" y="31981"/>
                  </a:cubicBezTo>
                  <a:cubicBezTo>
                    <a:pt x="23147" y="366355"/>
                    <a:pt x="286860" y="644741"/>
                    <a:pt x="621225" y="653814"/>
                  </a:cubicBezTo>
                  <a:cubicBezTo>
                    <a:pt x="661843" y="654903"/>
                    <a:pt x="702469" y="651919"/>
                    <a:pt x="742488" y="644883"/>
                  </a:cubicBezTo>
                  <a:lnTo>
                    <a:pt x="737851" y="628552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3959992" y="6829724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5004470" y="5906061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4972490" y="5874080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5625235" y="5994569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5593254" y="5962588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4847616" y="5672392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4815635" y="5640412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5704066" y="5853239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rgbClr val="A3D3B4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5672085" y="5821258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5541163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5509182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4921809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4889828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4431488" y="6188319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4399507" y="6156338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5639146" y="6188319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5607166" y="6156338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4609713" y="6133883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4577732" y="6101903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noFill/>
            <a:ln w="40291" cap="flat">
              <a:solidFill>
                <a:srgbClr val="814C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5162333" y="6828438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rgbClr val="F6EB3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5130352" y="6796458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4557109" y="6241948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rgbClr val="FFFFFE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4525128" y="6209967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4937938" y="6691846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rgbClr val="814C5F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4528740" y="6588797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4581084" y="7502833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rgbClr val="FBD5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5101446" y="7486502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CDD7D9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5069465" y="7454521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5669388" y="8066944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5637408" y="8034963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543612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540414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520426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5172288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5669388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5637408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5910920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5878939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6152654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6120673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520426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5172288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638329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6351317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661515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658317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638329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6351317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543612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540414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520426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517228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566938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563740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5910920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5878939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6152654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6120673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661515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658317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638329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6351317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5900638" y="7247793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5868657" y="7215812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492" y="6421880"/>
            <a:ext cx="5472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133214395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2 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6DFAB5-6E1C-4C8A-B93E-1EAAB3C08CB5}"/>
              </a:ext>
            </a:extLst>
          </p:cNvPr>
          <p:cNvSpPr/>
          <p:nvPr userDrawn="1"/>
        </p:nvSpPr>
        <p:spPr>
          <a:xfrm>
            <a:off x="-1" y="6201203"/>
            <a:ext cx="9144001" cy="656798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 cap="flat">
            <a:noFill/>
            <a:miter lim="400000"/>
          </a:ln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584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sym typeface="Helvetica Neue Medium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F04F6D3D-12B3-4F66-A220-B383D91D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3EAE474A-1E6E-41C5-8915-51A4BE280AC4}"/>
              </a:ext>
            </a:extLst>
          </p:cNvPr>
          <p:cNvCxnSpPr/>
          <p:nvPr userDrawn="1"/>
        </p:nvCxnSpPr>
        <p:spPr>
          <a:xfrm>
            <a:off x="0" y="6199992"/>
            <a:ext cx="9144000" cy="0"/>
          </a:xfrm>
          <a:prstGeom prst="line">
            <a:avLst/>
          </a:prstGeom>
          <a:noFill/>
          <a:ln w="9525" cap="flat">
            <a:solidFill>
              <a:schemeClr val="bg1">
                <a:alpha val="1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9" name="Рисунок 13">
            <a:extLst>
              <a:ext uri="{FF2B5EF4-FFF2-40B4-BE49-F238E27FC236}">
                <a16:creationId xmlns:a16="http://schemas.microsoft.com/office/drawing/2014/main" id="{27AA8F75-BC74-4EC5-BF54-3ABF343E2087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3935597" y="5640412"/>
            <a:chExt cx="2988703" cy="3709468"/>
          </a:xfrm>
        </p:grpSpPr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7433B14D-54BA-4ED6-9360-BEDA3C109412}"/>
                </a:ext>
              </a:extLst>
            </p:cNvPr>
            <p:cNvSpPr/>
            <p:nvPr/>
          </p:nvSpPr>
          <p:spPr>
            <a:xfrm>
              <a:off x="3967577" y="6862310"/>
              <a:ext cx="846773" cy="826611"/>
            </a:xfrm>
            <a:custGeom>
              <a:avLst/>
              <a:gdLst>
                <a:gd name="connsiteX0" fmla="*/ 764641 w 846772"/>
                <a:gd name="connsiteY0" fmla="*/ 627947 h 826611"/>
                <a:gd name="connsiteX1" fmla="*/ 722302 w 846772"/>
                <a:gd name="connsiteY1" fmla="*/ 482786 h 826611"/>
                <a:gd name="connsiteX2" fmla="*/ 56376 w 846772"/>
                <a:gd name="connsiteY2" fmla="*/ 31981 h 826611"/>
                <a:gd name="connsiteX3" fmla="*/ 468163 w 846772"/>
                <a:gd name="connsiteY3" fmla="*/ 783007 h 826611"/>
                <a:gd name="connsiteX4" fmla="*/ 816858 w 846772"/>
                <a:gd name="connsiteY4" fmla="*/ 780165 h 826611"/>
                <a:gd name="connsiteX5" fmla="*/ 764439 w 846772"/>
                <a:gd name="connsiteY5" fmla="*/ 627947 h 82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772" h="826611">
                  <a:moveTo>
                    <a:pt x="764641" y="627947"/>
                  </a:moveTo>
                  <a:lnTo>
                    <a:pt x="722302" y="482786"/>
                  </a:lnTo>
                  <a:cubicBezTo>
                    <a:pt x="418264" y="522544"/>
                    <a:pt x="132406" y="329037"/>
                    <a:pt x="56376" y="31981"/>
                  </a:cubicBezTo>
                  <a:cubicBezTo>
                    <a:pt x="-37303" y="353089"/>
                    <a:pt x="147061" y="689338"/>
                    <a:pt x="468163" y="783007"/>
                  </a:cubicBezTo>
                  <a:cubicBezTo>
                    <a:pt x="582160" y="816274"/>
                    <a:pt x="703419" y="815285"/>
                    <a:pt x="816858" y="780165"/>
                  </a:cubicBezTo>
                  <a:cubicBezTo>
                    <a:pt x="794278" y="732988"/>
                    <a:pt x="779963" y="680972"/>
                    <a:pt x="764439" y="627947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8C3BC03D-FDC8-45F2-93FF-2FDAA31B5230}"/>
                </a:ext>
              </a:extLst>
            </p:cNvPr>
            <p:cNvSpPr/>
            <p:nvPr/>
          </p:nvSpPr>
          <p:spPr>
            <a:xfrm>
              <a:off x="3935597" y="6830329"/>
              <a:ext cx="907256" cy="887095"/>
            </a:xfrm>
            <a:custGeom>
              <a:avLst/>
              <a:gdLst>
                <a:gd name="connsiteX0" fmla="*/ 796621 w 907256"/>
                <a:gd name="connsiteY0" fmla="*/ 659928 h 887095"/>
                <a:gd name="connsiteX1" fmla="*/ 754283 w 907256"/>
                <a:gd name="connsiteY1" fmla="*/ 514767 h 887095"/>
                <a:gd name="connsiteX2" fmla="*/ 88357 w 907256"/>
                <a:gd name="connsiteY2" fmla="*/ 63962 h 887095"/>
                <a:gd name="connsiteX3" fmla="*/ 500144 w 907256"/>
                <a:gd name="connsiteY3" fmla="*/ 814988 h 887095"/>
                <a:gd name="connsiteX4" fmla="*/ 848839 w 907256"/>
                <a:gd name="connsiteY4" fmla="*/ 812146 h 887095"/>
                <a:gd name="connsiteX5" fmla="*/ 796420 w 907256"/>
                <a:gd name="connsiteY5" fmla="*/ 659928 h 88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256" h="887095">
                  <a:moveTo>
                    <a:pt x="796621" y="659928"/>
                  </a:moveTo>
                  <a:lnTo>
                    <a:pt x="754283" y="514767"/>
                  </a:lnTo>
                  <a:cubicBezTo>
                    <a:pt x="450245" y="554525"/>
                    <a:pt x="164387" y="361017"/>
                    <a:pt x="88357" y="63962"/>
                  </a:cubicBezTo>
                  <a:cubicBezTo>
                    <a:pt x="-5323" y="385070"/>
                    <a:pt x="179042" y="721319"/>
                    <a:pt x="500144" y="814988"/>
                  </a:cubicBezTo>
                  <a:cubicBezTo>
                    <a:pt x="614140" y="848254"/>
                    <a:pt x="735399" y="847266"/>
                    <a:pt x="848839" y="812146"/>
                  </a:cubicBezTo>
                  <a:cubicBezTo>
                    <a:pt x="826258" y="764968"/>
                    <a:pt x="811944" y="712952"/>
                    <a:pt x="796420" y="659928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4505F61-F1F9-4174-9397-ABF1CEAC2C65}"/>
                </a:ext>
              </a:extLst>
            </p:cNvPr>
            <p:cNvSpPr/>
            <p:nvPr/>
          </p:nvSpPr>
          <p:spPr>
            <a:xfrm>
              <a:off x="3994367" y="6861705"/>
              <a:ext cx="766128" cy="685483"/>
            </a:xfrm>
            <a:custGeom>
              <a:avLst/>
              <a:gdLst>
                <a:gd name="connsiteX0" fmla="*/ 737851 w 766127"/>
                <a:gd name="connsiteY0" fmla="*/ 628552 h 685482"/>
                <a:gd name="connsiteX1" fmla="*/ 651158 w 766127"/>
                <a:gd name="connsiteY1" fmla="*/ 337222 h 685482"/>
                <a:gd name="connsiteX2" fmla="*/ 32207 w 766127"/>
                <a:gd name="connsiteY2" fmla="*/ 31981 h 685482"/>
                <a:gd name="connsiteX3" fmla="*/ 621225 w 766127"/>
                <a:gd name="connsiteY3" fmla="*/ 653814 h 685482"/>
                <a:gd name="connsiteX4" fmla="*/ 742488 w 766127"/>
                <a:gd name="connsiteY4" fmla="*/ 644883 h 685482"/>
                <a:gd name="connsiteX5" fmla="*/ 737851 w 766127"/>
                <a:gd name="connsiteY5" fmla="*/ 628552 h 68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127" h="685482">
                  <a:moveTo>
                    <a:pt x="737851" y="628552"/>
                  </a:moveTo>
                  <a:cubicBezTo>
                    <a:pt x="709222" y="531577"/>
                    <a:pt x="682005" y="433794"/>
                    <a:pt x="651158" y="337222"/>
                  </a:cubicBezTo>
                  <a:cubicBezTo>
                    <a:pt x="401380" y="374480"/>
                    <a:pt x="154707" y="252827"/>
                    <a:pt x="32207" y="31981"/>
                  </a:cubicBezTo>
                  <a:cubicBezTo>
                    <a:pt x="23147" y="366355"/>
                    <a:pt x="286860" y="644741"/>
                    <a:pt x="621225" y="653814"/>
                  </a:cubicBezTo>
                  <a:cubicBezTo>
                    <a:pt x="661843" y="654903"/>
                    <a:pt x="702469" y="651919"/>
                    <a:pt x="742488" y="644883"/>
                  </a:cubicBezTo>
                  <a:lnTo>
                    <a:pt x="737851" y="628552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3959992" y="6829724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5004470" y="5906061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4972490" y="5874080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5625235" y="5994569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5593254" y="5962588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4847616" y="5672392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4815635" y="5640412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5704066" y="5853239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rgbClr val="A3D3B4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5672085" y="5821258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5541163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5509182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4921809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4889828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4431488" y="6188319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4399507" y="6156338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5639146" y="6188319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5607166" y="6156338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4609713" y="6133883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4577732" y="6101903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noFill/>
            <a:ln w="40291" cap="flat">
              <a:solidFill>
                <a:srgbClr val="814C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5162333" y="6828438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rgbClr val="F6EB3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5130352" y="6796458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4557109" y="6241948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rgbClr val="FFFFFE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4525128" y="6209967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4937938" y="6691846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rgbClr val="814C5F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4528740" y="6588797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4581084" y="7502833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rgbClr val="FBD5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5101446" y="7486502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CDD7D9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5069465" y="7454521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5669388" y="8066944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5637408" y="8034963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543612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540414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520426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5172288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5669388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5637408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5910920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5878939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6152654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6120673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520426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5172288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638329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6351317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661515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658317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638329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6351317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543612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540414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520426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517228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566938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563740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5910920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5878939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6152654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6120673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661515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658317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638329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6351317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5900638" y="7247793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5868657" y="7215812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491" y="6421880"/>
            <a:ext cx="2520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38BA3B45-AA37-4B80-AE0E-23070B8B84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2935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78" name="Текст 168">
            <a:extLst>
              <a:ext uri="{FF2B5EF4-FFF2-40B4-BE49-F238E27FC236}">
                <a16:creationId xmlns:a16="http://schemas.microsoft.com/office/drawing/2014/main" id="{84B926D6-C95E-4B1D-811A-84DC68161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2870" y="6421880"/>
            <a:ext cx="2520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32772516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3 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6DFAB5-6E1C-4C8A-B93E-1EAAB3C08CB5}"/>
              </a:ext>
            </a:extLst>
          </p:cNvPr>
          <p:cNvSpPr/>
          <p:nvPr userDrawn="1"/>
        </p:nvSpPr>
        <p:spPr>
          <a:xfrm>
            <a:off x="-1" y="6201203"/>
            <a:ext cx="9144001" cy="656798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 cap="flat">
            <a:noFill/>
            <a:miter lim="400000"/>
          </a:ln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584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sym typeface="Helvetica Neue Medium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F04F6D3D-12B3-4F66-A220-B383D91D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3EAE474A-1E6E-41C5-8915-51A4BE280AC4}"/>
              </a:ext>
            </a:extLst>
          </p:cNvPr>
          <p:cNvCxnSpPr/>
          <p:nvPr userDrawn="1"/>
        </p:nvCxnSpPr>
        <p:spPr>
          <a:xfrm>
            <a:off x="0" y="6199992"/>
            <a:ext cx="9144000" cy="0"/>
          </a:xfrm>
          <a:prstGeom prst="line">
            <a:avLst/>
          </a:prstGeom>
          <a:noFill/>
          <a:ln w="9525" cap="flat">
            <a:solidFill>
              <a:schemeClr val="bg1">
                <a:alpha val="1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9" name="Рисунок 13">
            <a:extLst>
              <a:ext uri="{FF2B5EF4-FFF2-40B4-BE49-F238E27FC236}">
                <a16:creationId xmlns:a16="http://schemas.microsoft.com/office/drawing/2014/main" id="{27AA8F75-BC74-4EC5-BF54-3ABF343E2087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3935597" y="5640412"/>
            <a:chExt cx="2988703" cy="3709468"/>
          </a:xfrm>
        </p:grpSpPr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7433B14D-54BA-4ED6-9360-BEDA3C109412}"/>
                </a:ext>
              </a:extLst>
            </p:cNvPr>
            <p:cNvSpPr/>
            <p:nvPr/>
          </p:nvSpPr>
          <p:spPr>
            <a:xfrm>
              <a:off x="3967577" y="6862310"/>
              <a:ext cx="846773" cy="826611"/>
            </a:xfrm>
            <a:custGeom>
              <a:avLst/>
              <a:gdLst>
                <a:gd name="connsiteX0" fmla="*/ 764641 w 846772"/>
                <a:gd name="connsiteY0" fmla="*/ 627947 h 826611"/>
                <a:gd name="connsiteX1" fmla="*/ 722302 w 846772"/>
                <a:gd name="connsiteY1" fmla="*/ 482786 h 826611"/>
                <a:gd name="connsiteX2" fmla="*/ 56376 w 846772"/>
                <a:gd name="connsiteY2" fmla="*/ 31981 h 826611"/>
                <a:gd name="connsiteX3" fmla="*/ 468163 w 846772"/>
                <a:gd name="connsiteY3" fmla="*/ 783007 h 826611"/>
                <a:gd name="connsiteX4" fmla="*/ 816858 w 846772"/>
                <a:gd name="connsiteY4" fmla="*/ 780165 h 826611"/>
                <a:gd name="connsiteX5" fmla="*/ 764439 w 846772"/>
                <a:gd name="connsiteY5" fmla="*/ 627947 h 82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772" h="826611">
                  <a:moveTo>
                    <a:pt x="764641" y="627947"/>
                  </a:moveTo>
                  <a:lnTo>
                    <a:pt x="722302" y="482786"/>
                  </a:lnTo>
                  <a:cubicBezTo>
                    <a:pt x="418264" y="522544"/>
                    <a:pt x="132406" y="329037"/>
                    <a:pt x="56376" y="31981"/>
                  </a:cubicBezTo>
                  <a:cubicBezTo>
                    <a:pt x="-37303" y="353089"/>
                    <a:pt x="147061" y="689338"/>
                    <a:pt x="468163" y="783007"/>
                  </a:cubicBezTo>
                  <a:cubicBezTo>
                    <a:pt x="582160" y="816274"/>
                    <a:pt x="703419" y="815285"/>
                    <a:pt x="816858" y="780165"/>
                  </a:cubicBezTo>
                  <a:cubicBezTo>
                    <a:pt x="794278" y="732988"/>
                    <a:pt x="779963" y="680972"/>
                    <a:pt x="764439" y="627947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8C3BC03D-FDC8-45F2-93FF-2FDAA31B5230}"/>
                </a:ext>
              </a:extLst>
            </p:cNvPr>
            <p:cNvSpPr/>
            <p:nvPr/>
          </p:nvSpPr>
          <p:spPr>
            <a:xfrm>
              <a:off x="3935597" y="6830329"/>
              <a:ext cx="907256" cy="887095"/>
            </a:xfrm>
            <a:custGeom>
              <a:avLst/>
              <a:gdLst>
                <a:gd name="connsiteX0" fmla="*/ 796621 w 907256"/>
                <a:gd name="connsiteY0" fmla="*/ 659928 h 887095"/>
                <a:gd name="connsiteX1" fmla="*/ 754283 w 907256"/>
                <a:gd name="connsiteY1" fmla="*/ 514767 h 887095"/>
                <a:gd name="connsiteX2" fmla="*/ 88357 w 907256"/>
                <a:gd name="connsiteY2" fmla="*/ 63962 h 887095"/>
                <a:gd name="connsiteX3" fmla="*/ 500144 w 907256"/>
                <a:gd name="connsiteY3" fmla="*/ 814988 h 887095"/>
                <a:gd name="connsiteX4" fmla="*/ 848839 w 907256"/>
                <a:gd name="connsiteY4" fmla="*/ 812146 h 887095"/>
                <a:gd name="connsiteX5" fmla="*/ 796420 w 907256"/>
                <a:gd name="connsiteY5" fmla="*/ 659928 h 88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256" h="887095">
                  <a:moveTo>
                    <a:pt x="796621" y="659928"/>
                  </a:moveTo>
                  <a:lnTo>
                    <a:pt x="754283" y="514767"/>
                  </a:lnTo>
                  <a:cubicBezTo>
                    <a:pt x="450245" y="554525"/>
                    <a:pt x="164387" y="361017"/>
                    <a:pt x="88357" y="63962"/>
                  </a:cubicBezTo>
                  <a:cubicBezTo>
                    <a:pt x="-5323" y="385070"/>
                    <a:pt x="179042" y="721319"/>
                    <a:pt x="500144" y="814988"/>
                  </a:cubicBezTo>
                  <a:cubicBezTo>
                    <a:pt x="614140" y="848254"/>
                    <a:pt x="735399" y="847266"/>
                    <a:pt x="848839" y="812146"/>
                  </a:cubicBezTo>
                  <a:cubicBezTo>
                    <a:pt x="826258" y="764968"/>
                    <a:pt x="811944" y="712952"/>
                    <a:pt x="796420" y="659928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4505F61-F1F9-4174-9397-ABF1CEAC2C65}"/>
                </a:ext>
              </a:extLst>
            </p:cNvPr>
            <p:cNvSpPr/>
            <p:nvPr/>
          </p:nvSpPr>
          <p:spPr>
            <a:xfrm>
              <a:off x="3994367" y="6861705"/>
              <a:ext cx="766128" cy="685483"/>
            </a:xfrm>
            <a:custGeom>
              <a:avLst/>
              <a:gdLst>
                <a:gd name="connsiteX0" fmla="*/ 737851 w 766127"/>
                <a:gd name="connsiteY0" fmla="*/ 628552 h 685482"/>
                <a:gd name="connsiteX1" fmla="*/ 651158 w 766127"/>
                <a:gd name="connsiteY1" fmla="*/ 337222 h 685482"/>
                <a:gd name="connsiteX2" fmla="*/ 32207 w 766127"/>
                <a:gd name="connsiteY2" fmla="*/ 31981 h 685482"/>
                <a:gd name="connsiteX3" fmla="*/ 621225 w 766127"/>
                <a:gd name="connsiteY3" fmla="*/ 653814 h 685482"/>
                <a:gd name="connsiteX4" fmla="*/ 742488 w 766127"/>
                <a:gd name="connsiteY4" fmla="*/ 644883 h 685482"/>
                <a:gd name="connsiteX5" fmla="*/ 737851 w 766127"/>
                <a:gd name="connsiteY5" fmla="*/ 628552 h 68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127" h="685482">
                  <a:moveTo>
                    <a:pt x="737851" y="628552"/>
                  </a:moveTo>
                  <a:cubicBezTo>
                    <a:pt x="709222" y="531577"/>
                    <a:pt x="682005" y="433794"/>
                    <a:pt x="651158" y="337222"/>
                  </a:cubicBezTo>
                  <a:cubicBezTo>
                    <a:pt x="401380" y="374480"/>
                    <a:pt x="154707" y="252827"/>
                    <a:pt x="32207" y="31981"/>
                  </a:cubicBezTo>
                  <a:cubicBezTo>
                    <a:pt x="23147" y="366355"/>
                    <a:pt x="286860" y="644741"/>
                    <a:pt x="621225" y="653814"/>
                  </a:cubicBezTo>
                  <a:cubicBezTo>
                    <a:pt x="661843" y="654903"/>
                    <a:pt x="702469" y="651919"/>
                    <a:pt x="742488" y="644883"/>
                  </a:cubicBezTo>
                  <a:lnTo>
                    <a:pt x="737851" y="628552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3959992" y="6829724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5004470" y="5906061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4972490" y="5874080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5625235" y="5994569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5593254" y="5962588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4847616" y="5672392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rgbClr val="009D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4815635" y="5640412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5704066" y="5853239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rgbClr val="A3D3B4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5672085" y="5821258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5541163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5509182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4921809" y="8332871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4889828" y="8300890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4431488" y="6188319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4399507" y="6156338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5639146" y="6188319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5607166" y="6156338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4609713" y="6133883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rgbClr val="F1A948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4577732" y="6101903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noFill/>
            <a:ln w="40291" cap="flat">
              <a:solidFill>
                <a:srgbClr val="814C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5162333" y="6828438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rgbClr val="F6EB3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5130352" y="6796458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4557109" y="6241948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rgbClr val="FFFFFE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4525128" y="6209967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4937938" y="6691846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rgbClr val="814C5F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4528740" y="6588797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4581084" y="7502833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rgbClr val="FBD590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5101446" y="7486502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CDD7D9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5069465" y="7454521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5669388" y="8066944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5637408" y="8034963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543612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540414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520426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5172288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5669388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5637408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5910920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5878939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6152654" y="784013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6120673" y="7808149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520426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5172288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6383298" y="7840130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6351317" y="7808149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6615153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6583172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6383298" y="8066944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6351317" y="8034963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543612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540414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520426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517228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566938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5637408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5910920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5878939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6152654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6120673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6615153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6583172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6383298" y="7602227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rgbClr val="ECECEB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6351317" y="7570247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5900638" y="7247793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rgbClr val="EB8B2D"/>
            </a:solidFill>
            <a:ln w="20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5868657" y="7215812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rgbClr val="814C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491" y="6421880"/>
            <a:ext cx="1548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38BA3B45-AA37-4B80-AE0E-23070B8B84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9980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78" name="Текст 168">
            <a:extLst>
              <a:ext uri="{FF2B5EF4-FFF2-40B4-BE49-F238E27FC236}">
                <a16:creationId xmlns:a16="http://schemas.microsoft.com/office/drawing/2014/main" id="{84B926D6-C95E-4B1D-811A-84DC68161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9915" y="6421880"/>
            <a:ext cx="1548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62921E03-2F4E-4914-A1FD-8799FE2FDA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4405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80" name="Текст 168">
            <a:extLst>
              <a:ext uri="{FF2B5EF4-FFF2-40B4-BE49-F238E27FC236}">
                <a16:creationId xmlns:a16="http://schemas.microsoft.com/office/drawing/2014/main" id="{2D07C33E-508C-4345-977B-A920095CC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340" y="6421880"/>
            <a:ext cx="1548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400093222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Б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B870DA3-2B69-4EEA-B452-F1119569CA93}"/>
              </a:ext>
            </a:extLst>
          </p:cNvPr>
          <p:cNvGrpSpPr/>
          <p:nvPr userDrawn="1"/>
        </p:nvGrpSpPr>
        <p:grpSpPr>
          <a:xfrm>
            <a:off x="-1" y="6199992"/>
            <a:ext cx="9144001" cy="658009"/>
            <a:chOff x="-1" y="6199992"/>
            <a:chExt cx="9144001" cy="65800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C6DFAB5-6E1C-4C8A-B93E-1EAAB3C08CB5}"/>
                </a:ext>
              </a:extLst>
            </p:cNvPr>
            <p:cNvSpPr/>
            <p:nvPr userDrawn="1"/>
          </p:nvSpPr>
          <p:spPr>
            <a:xfrm>
              <a:off x="-1" y="6201203"/>
              <a:ext cx="9144001" cy="656798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sym typeface="Helvetica Neue Medium"/>
              </a:endParaRPr>
            </a:p>
          </p:txBody>
        </p: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3EAE474A-1E6E-41C5-8915-51A4BE280AC4}"/>
                </a:ext>
              </a:extLst>
            </p:cNvPr>
            <p:cNvCxnSpPr/>
            <p:nvPr userDrawn="1"/>
          </p:nvCxnSpPr>
          <p:spPr>
            <a:xfrm>
              <a:off x="0" y="6199992"/>
              <a:ext cx="9144000" cy="0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  <a:alpha val="46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2">
                    <a:lumMod val="50000"/>
                    <a:alpha val="85000"/>
                  </a:schemeClr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F094E6D-5973-401B-9A8E-4C7EEAE1A826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5833339" y="2865248"/>
            <a:chExt cx="2988703" cy="3709468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1E3BDAB4-17C1-457E-929F-0A06A04368DB}"/>
                </a:ext>
              </a:extLst>
            </p:cNvPr>
            <p:cNvGrpSpPr/>
            <p:nvPr userDrawn="1"/>
          </p:nvGrpSpPr>
          <p:grpSpPr>
            <a:xfrm>
              <a:off x="5833339" y="4055165"/>
              <a:ext cx="907256" cy="887095"/>
              <a:chOff x="5833339" y="4055165"/>
              <a:chExt cx="907256" cy="887095"/>
            </a:xfrm>
          </p:grpSpPr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7433B14D-54BA-4ED6-9360-BEDA3C109412}"/>
                  </a:ext>
                </a:extLst>
              </p:cNvPr>
              <p:cNvSpPr/>
              <p:nvPr/>
            </p:nvSpPr>
            <p:spPr>
              <a:xfrm>
                <a:off x="5865319" y="4087146"/>
                <a:ext cx="846773" cy="826611"/>
              </a:xfrm>
              <a:custGeom>
                <a:avLst/>
                <a:gdLst>
                  <a:gd name="connsiteX0" fmla="*/ 764641 w 846772"/>
                  <a:gd name="connsiteY0" fmla="*/ 627947 h 826611"/>
                  <a:gd name="connsiteX1" fmla="*/ 722302 w 846772"/>
                  <a:gd name="connsiteY1" fmla="*/ 482786 h 826611"/>
                  <a:gd name="connsiteX2" fmla="*/ 56376 w 846772"/>
                  <a:gd name="connsiteY2" fmla="*/ 31981 h 826611"/>
                  <a:gd name="connsiteX3" fmla="*/ 468163 w 846772"/>
                  <a:gd name="connsiteY3" fmla="*/ 783007 h 826611"/>
                  <a:gd name="connsiteX4" fmla="*/ 816858 w 846772"/>
                  <a:gd name="connsiteY4" fmla="*/ 780165 h 826611"/>
                  <a:gd name="connsiteX5" fmla="*/ 764439 w 846772"/>
                  <a:gd name="connsiteY5" fmla="*/ 627947 h 82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772" h="826611">
                    <a:moveTo>
                      <a:pt x="764641" y="627947"/>
                    </a:moveTo>
                    <a:lnTo>
                      <a:pt x="722302" y="482786"/>
                    </a:lnTo>
                    <a:cubicBezTo>
                      <a:pt x="418264" y="522544"/>
                      <a:pt x="132406" y="329037"/>
                      <a:pt x="56376" y="31981"/>
                    </a:cubicBezTo>
                    <a:cubicBezTo>
                      <a:pt x="-37303" y="353089"/>
                      <a:pt x="147061" y="689338"/>
                      <a:pt x="468163" y="783007"/>
                    </a:cubicBezTo>
                    <a:cubicBezTo>
                      <a:pt x="582160" y="816274"/>
                      <a:pt x="703419" y="815285"/>
                      <a:pt x="816858" y="780165"/>
                    </a:cubicBezTo>
                    <a:cubicBezTo>
                      <a:pt x="794278" y="732988"/>
                      <a:pt x="779963" y="680972"/>
                      <a:pt x="764439" y="627947"/>
                    </a:cubicBez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8C3BC03D-FDC8-45F2-93FF-2FDAA31B5230}"/>
                  </a:ext>
                </a:extLst>
              </p:cNvPr>
              <p:cNvSpPr/>
              <p:nvPr/>
            </p:nvSpPr>
            <p:spPr>
              <a:xfrm>
                <a:off x="5833339" y="4055165"/>
                <a:ext cx="907256" cy="887095"/>
              </a:xfrm>
              <a:custGeom>
                <a:avLst/>
                <a:gdLst>
                  <a:gd name="connsiteX0" fmla="*/ 796621 w 907256"/>
                  <a:gd name="connsiteY0" fmla="*/ 659928 h 887095"/>
                  <a:gd name="connsiteX1" fmla="*/ 754283 w 907256"/>
                  <a:gd name="connsiteY1" fmla="*/ 514767 h 887095"/>
                  <a:gd name="connsiteX2" fmla="*/ 88357 w 907256"/>
                  <a:gd name="connsiteY2" fmla="*/ 63962 h 887095"/>
                  <a:gd name="connsiteX3" fmla="*/ 500144 w 907256"/>
                  <a:gd name="connsiteY3" fmla="*/ 814988 h 887095"/>
                  <a:gd name="connsiteX4" fmla="*/ 848839 w 907256"/>
                  <a:gd name="connsiteY4" fmla="*/ 812146 h 887095"/>
                  <a:gd name="connsiteX5" fmla="*/ 796420 w 907256"/>
                  <a:gd name="connsiteY5" fmla="*/ 659928 h 88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56" h="887095">
                    <a:moveTo>
                      <a:pt x="796621" y="659928"/>
                    </a:moveTo>
                    <a:lnTo>
                      <a:pt x="754283" y="514767"/>
                    </a:lnTo>
                    <a:cubicBezTo>
                      <a:pt x="450245" y="554525"/>
                      <a:pt x="164387" y="361017"/>
                      <a:pt x="88357" y="63962"/>
                    </a:cubicBezTo>
                    <a:cubicBezTo>
                      <a:pt x="-5323" y="385070"/>
                      <a:pt x="179042" y="721319"/>
                      <a:pt x="500144" y="814988"/>
                    </a:cubicBezTo>
                    <a:cubicBezTo>
                      <a:pt x="614140" y="848254"/>
                      <a:pt x="735399" y="847266"/>
                      <a:pt x="848839" y="812146"/>
                    </a:cubicBezTo>
                    <a:cubicBezTo>
                      <a:pt x="826258" y="764968"/>
                      <a:pt x="811944" y="712952"/>
                      <a:pt x="796420" y="659928"/>
                    </a:cubicBezTo>
                    <a:close/>
                  </a:path>
                </a:pathLst>
              </a:custGeom>
              <a:solidFill>
                <a:schemeClr val="bg1"/>
              </a:solidFill>
              <a:ln w="40291" cap="rnd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E4505F61-F1F9-4174-9397-ABF1CEAC2C65}"/>
                  </a:ext>
                </a:extLst>
              </p:cNvPr>
              <p:cNvSpPr/>
              <p:nvPr/>
            </p:nvSpPr>
            <p:spPr>
              <a:xfrm>
                <a:off x="5892109" y="4086541"/>
                <a:ext cx="766128" cy="685483"/>
              </a:xfrm>
              <a:custGeom>
                <a:avLst/>
                <a:gdLst>
                  <a:gd name="connsiteX0" fmla="*/ 737851 w 766127"/>
                  <a:gd name="connsiteY0" fmla="*/ 628552 h 685482"/>
                  <a:gd name="connsiteX1" fmla="*/ 651158 w 766127"/>
                  <a:gd name="connsiteY1" fmla="*/ 337222 h 685482"/>
                  <a:gd name="connsiteX2" fmla="*/ 32207 w 766127"/>
                  <a:gd name="connsiteY2" fmla="*/ 31981 h 685482"/>
                  <a:gd name="connsiteX3" fmla="*/ 621225 w 766127"/>
                  <a:gd name="connsiteY3" fmla="*/ 653814 h 685482"/>
                  <a:gd name="connsiteX4" fmla="*/ 742488 w 766127"/>
                  <a:gd name="connsiteY4" fmla="*/ 644883 h 685482"/>
                  <a:gd name="connsiteX5" fmla="*/ 737851 w 766127"/>
                  <a:gd name="connsiteY5" fmla="*/ 628552 h 68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27" h="685482">
                    <a:moveTo>
                      <a:pt x="737851" y="628552"/>
                    </a:moveTo>
                    <a:cubicBezTo>
                      <a:pt x="709222" y="531577"/>
                      <a:pt x="682005" y="433794"/>
                      <a:pt x="651158" y="337222"/>
                    </a:cubicBezTo>
                    <a:cubicBezTo>
                      <a:pt x="401380" y="374480"/>
                      <a:pt x="154707" y="252827"/>
                      <a:pt x="32207" y="31981"/>
                    </a:cubicBezTo>
                    <a:cubicBezTo>
                      <a:pt x="23147" y="366355"/>
                      <a:pt x="286860" y="644741"/>
                      <a:pt x="621225" y="653814"/>
                    </a:cubicBezTo>
                    <a:cubicBezTo>
                      <a:pt x="661843" y="654903"/>
                      <a:pt x="702469" y="651919"/>
                      <a:pt x="742488" y="644883"/>
                    </a:cubicBezTo>
                    <a:lnTo>
                      <a:pt x="737851" y="628552"/>
                    </a:ln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5857734" y="4054560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6329230" y="3413155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6422870" y="3434803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6426482" y="3813633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6902212" y="3130897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6870232" y="3098916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7522977" y="3219405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7490996" y="3187424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6745358" y="2897228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6713377" y="2865248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7601808" y="3078075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7569827" y="3046094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7438905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7406924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6819551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6787570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6297249" y="3381174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7536888" y="3413155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7504908" y="3381174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6507455" y="3358719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6475474" y="3326739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solidFill>
              <a:schemeClr val="bg1"/>
            </a:solidFill>
            <a:ln w="40291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7060075" y="4053274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7028094" y="4021294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6454851" y="3466784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lvl="0"/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6835680" y="3916682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6478826" y="4727669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chemeClr val="bg1"/>
            </a:solidFill>
            <a:ln w="3175" cap="flat">
              <a:solidFill>
                <a:schemeClr val="bg2">
                  <a:lumMod val="75000"/>
                  <a:alpha val="39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6999188" y="4711338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6967207" y="4679357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7567130" y="5291780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7535150" y="5259799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733386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730188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710201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7070030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7567130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7535150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7808662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7776681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8050396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8018415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710201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7070030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828104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8249059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851289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848091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828104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8249059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733386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730188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710201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707003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756713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753515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7808662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7776681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8050396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8018415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851289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848091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828104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8249059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7798380" y="4472629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7766399" y="4440648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>
                    <a:alpha val="6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75492" y="6421880"/>
            <a:ext cx="5472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Иванов Иван Иванович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E36E0E1-1E81-4EB0-BD7C-0B2FDDEB52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3703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Б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B870DA3-2B69-4EEA-B452-F1119569CA93}"/>
              </a:ext>
            </a:extLst>
          </p:cNvPr>
          <p:cNvGrpSpPr/>
          <p:nvPr userDrawn="1"/>
        </p:nvGrpSpPr>
        <p:grpSpPr>
          <a:xfrm>
            <a:off x="-1" y="6199992"/>
            <a:ext cx="9144001" cy="658009"/>
            <a:chOff x="-1" y="6199992"/>
            <a:chExt cx="9144001" cy="65800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C6DFAB5-6E1C-4C8A-B93E-1EAAB3C08CB5}"/>
                </a:ext>
              </a:extLst>
            </p:cNvPr>
            <p:cNvSpPr/>
            <p:nvPr userDrawn="1"/>
          </p:nvSpPr>
          <p:spPr>
            <a:xfrm>
              <a:off x="-1" y="6201203"/>
              <a:ext cx="9144001" cy="656798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sym typeface="Helvetica Neue Medium"/>
              </a:endParaRPr>
            </a:p>
          </p:txBody>
        </p: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3EAE474A-1E6E-41C5-8915-51A4BE280AC4}"/>
                </a:ext>
              </a:extLst>
            </p:cNvPr>
            <p:cNvCxnSpPr/>
            <p:nvPr userDrawn="1"/>
          </p:nvCxnSpPr>
          <p:spPr>
            <a:xfrm>
              <a:off x="0" y="6199992"/>
              <a:ext cx="9144000" cy="0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  <a:alpha val="46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2">
                    <a:lumMod val="50000"/>
                    <a:alpha val="85000"/>
                  </a:schemeClr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F094E6D-5973-401B-9A8E-4C7EEAE1A826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5833339" y="2865248"/>
            <a:chExt cx="2988703" cy="3709468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1E3BDAB4-17C1-457E-929F-0A06A04368DB}"/>
                </a:ext>
              </a:extLst>
            </p:cNvPr>
            <p:cNvGrpSpPr/>
            <p:nvPr userDrawn="1"/>
          </p:nvGrpSpPr>
          <p:grpSpPr>
            <a:xfrm>
              <a:off x="5833339" y="4055165"/>
              <a:ext cx="907256" cy="887095"/>
              <a:chOff x="5833339" y="4055165"/>
              <a:chExt cx="907256" cy="887095"/>
            </a:xfrm>
          </p:grpSpPr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7433B14D-54BA-4ED6-9360-BEDA3C109412}"/>
                  </a:ext>
                </a:extLst>
              </p:cNvPr>
              <p:cNvSpPr/>
              <p:nvPr/>
            </p:nvSpPr>
            <p:spPr>
              <a:xfrm>
                <a:off x="5865319" y="4087146"/>
                <a:ext cx="846773" cy="826611"/>
              </a:xfrm>
              <a:custGeom>
                <a:avLst/>
                <a:gdLst>
                  <a:gd name="connsiteX0" fmla="*/ 764641 w 846772"/>
                  <a:gd name="connsiteY0" fmla="*/ 627947 h 826611"/>
                  <a:gd name="connsiteX1" fmla="*/ 722302 w 846772"/>
                  <a:gd name="connsiteY1" fmla="*/ 482786 h 826611"/>
                  <a:gd name="connsiteX2" fmla="*/ 56376 w 846772"/>
                  <a:gd name="connsiteY2" fmla="*/ 31981 h 826611"/>
                  <a:gd name="connsiteX3" fmla="*/ 468163 w 846772"/>
                  <a:gd name="connsiteY3" fmla="*/ 783007 h 826611"/>
                  <a:gd name="connsiteX4" fmla="*/ 816858 w 846772"/>
                  <a:gd name="connsiteY4" fmla="*/ 780165 h 826611"/>
                  <a:gd name="connsiteX5" fmla="*/ 764439 w 846772"/>
                  <a:gd name="connsiteY5" fmla="*/ 627947 h 82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772" h="826611">
                    <a:moveTo>
                      <a:pt x="764641" y="627947"/>
                    </a:moveTo>
                    <a:lnTo>
                      <a:pt x="722302" y="482786"/>
                    </a:lnTo>
                    <a:cubicBezTo>
                      <a:pt x="418264" y="522544"/>
                      <a:pt x="132406" y="329037"/>
                      <a:pt x="56376" y="31981"/>
                    </a:cubicBezTo>
                    <a:cubicBezTo>
                      <a:pt x="-37303" y="353089"/>
                      <a:pt x="147061" y="689338"/>
                      <a:pt x="468163" y="783007"/>
                    </a:cubicBezTo>
                    <a:cubicBezTo>
                      <a:pt x="582160" y="816274"/>
                      <a:pt x="703419" y="815285"/>
                      <a:pt x="816858" y="780165"/>
                    </a:cubicBezTo>
                    <a:cubicBezTo>
                      <a:pt x="794278" y="732988"/>
                      <a:pt x="779963" y="680972"/>
                      <a:pt x="764439" y="627947"/>
                    </a:cubicBez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8C3BC03D-FDC8-45F2-93FF-2FDAA31B5230}"/>
                  </a:ext>
                </a:extLst>
              </p:cNvPr>
              <p:cNvSpPr/>
              <p:nvPr/>
            </p:nvSpPr>
            <p:spPr>
              <a:xfrm>
                <a:off x="5833339" y="4055165"/>
                <a:ext cx="907256" cy="887095"/>
              </a:xfrm>
              <a:custGeom>
                <a:avLst/>
                <a:gdLst>
                  <a:gd name="connsiteX0" fmla="*/ 796621 w 907256"/>
                  <a:gd name="connsiteY0" fmla="*/ 659928 h 887095"/>
                  <a:gd name="connsiteX1" fmla="*/ 754283 w 907256"/>
                  <a:gd name="connsiteY1" fmla="*/ 514767 h 887095"/>
                  <a:gd name="connsiteX2" fmla="*/ 88357 w 907256"/>
                  <a:gd name="connsiteY2" fmla="*/ 63962 h 887095"/>
                  <a:gd name="connsiteX3" fmla="*/ 500144 w 907256"/>
                  <a:gd name="connsiteY3" fmla="*/ 814988 h 887095"/>
                  <a:gd name="connsiteX4" fmla="*/ 848839 w 907256"/>
                  <a:gd name="connsiteY4" fmla="*/ 812146 h 887095"/>
                  <a:gd name="connsiteX5" fmla="*/ 796420 w 907256"/>
                  <a:gd name="connsiteY5" fmla="*/ 659928 h 88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56" h="887095">
                    <a:moveTo>
                      <a:pt x="796621" y="659928"/>
                    </a:moveTo>
                    <a:lnTo>
                      <a:pt x="754283" y="514767"/>
                    </a:lnTo>
                    <a:cubicBezTo>
                      <a:pt x="450245" y="554525"/>
                      <a:pt x="164387" y="361017"/>
                      <a:pt x="88357" y="63962"/>
                    </a:cubicBezTo>
                    <a:cubicBezTo>
                      <a:pt x="-5323" y="385070"/>
                      <a:pt x="179042" y="721319"/>
                      <a:pt x="500144" y="814988"/>
                    </a:cubicBezTo>
                    <a:cubicBezTo>
                      <a:pt x="614140" y="848254"/>
                      <a:pt x="735399" y="847266"/>
                      <a:pt x="848839" y="812146"/>
                    </a:cubicBezTo>
                    <a:cubicBezTo>
                      <a:pt x="826258" y="764968"/>
                      <a:pt x="811944" y="712952"/>
                      <a:pt x="796420" y="659928"/>
                    </a:cubicBezTo>
                    <a:close/>
                  </a:path>
                </a:pathLst>
              </a:custGeom>
              <a:solidFill>
                <a:schemeClr val="bg1"/>
              </a:solidFill>
              <a:ln w="40291" cap="rnd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E4505F61-F1F9-4174-9397-ABF1CEAC2C65}"/>
                  </a:ext>
                </a:extLst>
              </p:cNvPr>
              <p:cNvSpPr/>
              <p:nvPr/>
            </p:nvSpPr>
            <p:spPr>
              <a:xfrm>
                <a:off x="5892109" y="4086541"/>
                <a:ext cx="766128" cy="685483"/>
              </a:xfrm>
              <a:custGeom>
                <a:avLst/>
                <a:gdLst>
                  <a:gd name="connsiteX0" fmla="*/ 737851 w 766127"/>
                  <a:gd name="connsiteY0" fmla="*/ 628552 h 685482"/>
                  <a:gd name="connsiteX1" fmla="*/ 651158 w 766127"/>
                  <a:gd name="connsiteY1" fmla="*/ 337222 h 685482"/>
                  <a:gd name="connsiteX2" fmla="*/ 32207 w 766127"/>
                  <a:gd name="connsiteY2" fmla="*/ 31981 h 685482"/>
                  <a:gd name="connsiteX3" fmla="*/ 621225 w 766127"/>
                  <a:gd name="connsiteY3" fmla="*/ 653814 h 685482"/>
                  <a:gd name="connsiteX4" fmla="*/ 742488 w 766127"/>
                  <a:gd name="connsiteY4" fmla="*/ 644883 h 685482"/>
                  <a:gd name="connsiteX5" fmla="*/ 737851 w 766127"/>
                  <a:gd name="connsiteY5" fmla="*/ 628552 h 68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27" h="685482">
                    <a:moveTo>
                      <a:pt x="737851" y="628552"/>
                    </a:moveTo>
                    <a:cubicBezTo>
                      <a:pt x="709222" y="531577"/>
                      <a:pt x="682005" y="433794"/>
                      <a:pt x="651158" y="337222"/>
                    </a:cubicBezTo>
                    <a:cubicBezTo>
                      <a:pt x="401380" y="374480"/>
                      <a:pt x="154707" y="252827"/>
                      <a:pt x="32207" y="31981"/>
                    </a:cubicBezTo>
                    <a:cubicBezTo>
                      <a:pt x="23147" y="366355"/>
                      <a:pt x="286860" y="644741"/>
                      <a:pt x="621225" y="653814"/>
                    </a:cubicBezTo>
                    <a:cubicBezTo>
                      <a:pt x="661843" y="654903"/>
                      <a:pt x="702469" y="651919"/>
                      <a:pt x="742488" y="644883"/>
                    </a:cubicBezTo>
                    <a:lnTo>
                      <a:pt x="737851" y="628552"/>
                    </a:ln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5857734" y="4054560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6329230" y="3413155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6422870" y="3434803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6426482" y="3813633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6902212" y="3130897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6870232" y="3098916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7522977" y="3219405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7490996" y="3187424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6745358" y="2897228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6713377" y="2865248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7601808" y="3078075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7569827" y="3046094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7438905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7406924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6819551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6787570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6297249" y="3381174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7536888" y="3413155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7504908" y="3381174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6507455" y="3358719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6475474" y="3326739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solidFill>
              <a:schemeClr val="bg1"/>
            </a:solidFill>
            <a:ln w="40291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7060075" y="4053274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7028094" y="4021294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6454851" y="3466784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lvl="0"/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6835680" y="3916682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6478826" y="4727669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chemeClr val="bg1"/>
            </a:solidFill>
            <a:ln w="3175" cap="flat">
              <a:solidFill>
                <a:schemeClr val="bg2">
                  <a:lumMod val="75000"/>
                  <a:alpha val="39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6999188" y="4711338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6967207" y="4679357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7567130" y="5291780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7535150" y="5259799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733386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730188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710201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7070030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7567130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7535150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7808662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7776681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8050396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8018415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710201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7070030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828104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8249059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851289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848091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828104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8249059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733386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730188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710201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707003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756713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753515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7808662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7776681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8050396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8018415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851289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848091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828104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8249059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7798380" y="4472629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7766399" y="4440648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>
                    <a:alpha val="6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75492" y="6421880"/>
            <a:ext cx="2520000" cy="215444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ru-RU" dirty="0"/>
              <a:t>Иванов И.И.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E36E0E1-1E81-4EB0-BD7C-0B2FDDEB52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1E977993-539E-4DA9-8DFE-9719CEB14C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2935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57" name="Текст 168">
            <a:extLst>
              <a:ext uri="{FF2B5EF4-FFF2-40B4-BE49-F238E27FC236}">
                <a16:creationId xmlns:a16="http://schemas.microsoft.com/office/drawing/2014/main" id="{E16B8481-42C8-4846-BF7C-AB009CEDF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2870" y="6421880"/>
            <a:ext cx="2520000" cy="215444"/>
          </a:xfrm>
        </p:spPr>
        <p:txBody>
          <a:bodyPr vert="horz" wrap="none" lIns="0" tIns="0" rIns="0" bIns="0" rtlCol="0" anchor="ctr">
            <a:noAutofit/>
          </a:bodyPr>
          <a:lstStyle>
            <a:lvl1pPr marL="0" indent="0">
              <a:buNone/>
              <a:defRPr lang="ru-RU" sz="1400" dirty="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marL="285750" lvl="0" indent="-285750">
              <a:spcBef>
                <a:spcPts val="0"/>
              </a:spcBef>
            </a:pPr>
            <a:r>
              <a:rPr lang="ru-RU" dirty="0"/>
              <a:t>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14641509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(Б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B870DA3-2B69-4EEA-B452-F1119569CA93}"/>
              </a:ext>
            </a:extLst>
          </p:cNvPr>
          <p:cNvGrpSpPr/>
          <p:nvPr userDrawn="1"/>
        </p:nvGrpSpPr>
        <p:grpSpPr>
          <a:xfrm>
            <a:off x="-1" y="6199992"/>
            <a:ext cx="9144001" cy="658009"/>
            <a:chOff x="-1" y="6199992"/>
            <a:chExt cx="9144001" cy="65800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C6DFAB5-6E1C-4C8A-B93E-1EAAB3C08CB5}"/>
                </a:ext>
              </a:extLst>
            </p:cNvPr>
            <p:cNvSpPr/>
            <p:nvPr userDrawn="1"/>
          </p:nvSpPr>
          <p:spPr>
            <a:xfrm>
              <a:off x="-1" y="6201203"/>
              <a:ext cx="9144001" cy="656798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sym typeface="Helvetica Neue Medium"/>
              </a:endParaRPr>
            </a:p>
          </p:txBody>
        </p: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3EAE474A-1E6E-41C5-8915-51A4BE280AC4}"/>
                </a:ext>
              </a:extLst>
            </p:cNvPr>
            <p:cNvCxnSpPr/>
            <p:nvPr userDrawn="1"/>
          </p:nvCxnSpPr>
          <p:spPr>
            <a:xfrm>
              <a:off x="0" y="6199992"/>
              <a:ext cx="9144000" cy="0"/>
            </a:xfrm>
            <a:prstGeom prst="line">
              <a:avLst/>
            </a:prstGeom>
            <a:noFill/>
            <a:ln w="9525" cap="flat">
              <a:solidFill>
                <a:schemeClr val="bg1">
                  <a:lumMod val="85000"/>
                  <a:alpha val="46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D7E4125-D1A4-4CD1-B0CC-E7ECB42A3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49" y="1485899"/>
            <a:ext cx="5526451" cy="2280611"/>
          </a:xfr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>
            <a:lvl1pPr algn="l">
              <a:lnSpc>
                <a:spcPct val="90000"/>
              </a:lnSpc>
              <a:defRPr lang="ru-RU" sz="4400" kern="1200" spc="0" dirty="0">
                <a:solidFill>
                  <a:schemeClr val="bg2">
                    <a:lumMod val="50000"/>
                    <a:alpha val="85000"/>
                  </a:schemeClr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cs typeface="Helvetica Neue"/>
              </a:defRPr>
            </a:lvl1pPr>
          </a:lstStyle>
          <a:p>
            <a:pPr lvl="0" algn="l" defTabSz="584200" eaLnBrk="1" hangingPunct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F094E6D-5973-401B-9A8E-4C7EEAE1A826}"/>
              </a:ext>
            </a:extLst>
          </p:cNvPr>
          <p:cNvGrpSpPr/>
          <p:nvPr userDrawn="1"/>
        </p:nvGrpSpPr>
        <p:grpSpPr>
          <a:xfrm>
            <a:off x="5833339" y="2865248"/>
            <a:ext cx="2988703" cy="3709468"/>
            <a:chOff x="5833339" y="2865248"/>
            <a:chExt cx="2988703" cy="3709468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1E3BDAB4-17C1-457E-929F-0A06A04368DB}"/>
                </a:ext>
              </a:extLst>
            </p:cNvPr>
            <p:cNvGrpSpPr/>
            <p:nvPr userDrawn="1"/>
          </p:nvGrpSpPr>
          <p:grpSpPr>
            <a:xfrm>
              <a:off x="5833339" y="4055165"/>
              <a:ext cx="907256" cy="887095"/>
              <a:chOff x="5833339" y="4055165"/>
              <a:chExt cx="907256" cy="887095"/>
            </a:xfrm>
          </p:grpSpPr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7433B14D-54BA-4ED6-9360-BEDA3C109412}"/>
                  </a:ext>
                </a:extLst>
              </p:cNvPr>
              <p:cNvSpPr/>
              <p:nvPr/>
            </p:nvSpPr>
            <p:spPr>
              <a:xfrm>
                <a:off x="5865319" y="4087146"/>
                <a:ext cx="846773" cy="826611"/>
              </a:xfrm>
              <a:custGeom>
                <a:avLst/>
                <a:gdLst>
                  <a:gd name="connsiteX0" fmla="*/ 764641 w 846772"/>
                  <a:gd name="connsiteY0" fmla="*/ 627947 h 826611"/>
                  <a:gd name="connsiteX1" fmla="*/ 722302 w 846772"/>
                  <a:gd name="connsiteY1" fmla="*/ 482786 h 826611"/>
                  <a:gd name="connsiteX2" fmla="*/ 56376 w 846772"/>
                  <a:gd name="connsiteY2" fmla="*/ 31981 h 826611"/>
                  <a:gd name="connsiteX3" fmla="*/ 468163 w 846772"/>
                  <a:gd name="connsiteY3" fmla="*/ 783007 h 826611"/>
                  <a:gd name="connsiteX4" fmla="*/ 816858 w 846772"/>
                  <a:gd name="connsiteY4" fmla="*/ 780165 h 826611"/>
                  <a:gd name="connsiteX5" fmla="*/ 764439 w 846772"/>
                  <a:gd name="connsiteY5" fmla="*/ 627947 h 82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772" h="826611">
                    <a:moveTo>
                      <a:pt x="764641" y="627947"/>
                    </a:moveTo>
                    <a:lnTo>
                      <a:pt x="722302" y="482786"/>
                    </a:lnTo>
                    <a:cubicBezTo>
                      <a:pt x="418264" y="522544"/>
                      <a:pt x="132406" y="329037"/>
                      <a:pt x="56376" y="31981"/>
                    </a:cubicBezTo>
                    <a:cubicBezTo>
                      <a:pt x="-37303" y="353089"/>
                      <a:pt x="147061" y="689338"/>
                      <a:pt x="468163" y="783007"/>
                    </a:cubicBezTo>
                    <a:cubicBezTo>
                      <a:pt x="582160" y="816274"/>
                      <a:pt x="703419" y="815285"/>
                      <a:pt x="816858" y="780165"/>
                    </a:cubicBezTo>
                    <a:cubicBezTo>
                      <a:pt x="794278" y="732988"/>
                      <a:pt x="779963" y="680972"/>
                      <a:pt x="764439" y="627947"/>
                    </a:cubicBez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8C3BC03D-FDC8-45F2-93FF-2FDAA31B5230}"/>
                  </a:ext>
                </a:extLst>
              </p:cNvPr>
              <p:cNvSpPr/>
              <p:nvPr/>
            </p:nvSpPr>
            <p:spPr>
              <a:xfrm>
                <a:off x="5833339" y="4055165"/>
                <a:ext cx="907256" cy="887095"/>
              </a:xfrm>
              <a:custGeom>
                <a:avLst/>
                <a:gdLst>
                  <a:gd name="connsiteX0" fmla="*/ 796621 w 907256"/>
                  <a:gd name="connsiteY0" fmla="*/ 659928 h 887095"/>
                  <a:gd name="connsiteX1" fmla="*/ 754283 w 907256"/>
                  <a:gd name="connsiteY1" fmla="*/ 514767 h 887095"/>
                  <a:gd name="connsiteX2" fmla="*/ 88357 w 907256"/>
                  <a:gd name="connsiteY2" fmla="*/ 63962 h 887095"/>
                  <a:gd name="connsiteX3" fmla="*/ 500144 w 907256"/>
                  <a:gd name="connsiteY3" fmla="*/ 814988 h 887095"/>
                  <a:gd name="connsiteX4" fmla="*/ 848839 w 907256"/>
                  <a:gd name="connsiteY4" fmla="*/ 812146 h 887095"/>
                  <a:gd name="connsiteX5" fmla="*/ 796420 w 907256"/>
                  <a:gd name="connsiteY5" fmla="*/ 659928 h 88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56" h="887095">
                    <a:moveTo>
                      <a:pt x="796621" y="659928"/>
                    </a:moveTo>
                    <a:lnTo>
                      <a:pt x="754283" y="514767"/>
                    </a:lnTo>
                    <a:cubicBezTo>
                      <a:pt x="450245" y="554525"/>
                      <a:pt x="164387" y="361017"/>
                      <a:pt x="88357" y="63962"/>
                    </a:cubicBezTo>
                    <a:cubicBezTo>
                      <a:pt x="-5323" y="385070"/>
                      <a:pt x="179042" y="721319"/>
                      <a:pt x="500144" y="814988"/>
                    </a:cubicBezTo>
                    <a:cubicBezTo>
                      <a:pt x="614140" y="848254"/>
                      <a:pt x="735399" y="847266"/>
                      <a:pt x="848839" y="812146"/>
                    </a:cubicBezTo>
                    <a:cubicBezTo>
                      <a:pt x="826258" y="764968"/>
                      <a:pt x="811944" y="712952"/>
                      <a:pt x="796420" y="659928"/>
                    </a:cubicBezTo>
                    <a:close/>
                  </a:path>
                </a:pathLst>
              </a:custGeom>
              <a:solidFill>
                <a:schemeClr val="bg1"/>
              </a:solidFill>
              <a:ln w="40291" cap="rnd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E4505F61-F1F9-4174-9397-ABF1CEAC2C65}"/>
                  </a:ext>
                </a:extLst>
              </p:cNvPr>
              <p:cNvSpPr/>
              <p:nvPr/>
            </p:nvSpPr>
            <p:spPr>
              <a:xfrm>
                <a:off x="5892109" y="4086541"/>
                <a:ext cx="766128" cy="685483"/>
              </a:xfrm>
              <a:custGeom>
                <a:avLst/>
                <a:gdLst>
                  <a:gd name="connsiteX0" fmla="*/ 737851 w 766127"/>
                  <a:gd name="connsiteY0" fmla="*/ 628552 h 685482"/>
                  <a:gd name="connsiteX1" fmla="*/ 651158 w 766127"/>
                  <a:gd name="connsiteY1" fmla="*/ 337222 h 685482"/>
                  <a:gd name="connsiteX2" fmla="*/ 32207 w 766127"/>
                  <a:gd name="connsiteY2" fmla="*/ 31981 h 685482"/>
                  <a:gd name="connsiteX3" fmla="*/ 621225 w 766127"/>
                  <a:gd name="connsiteY3" fmla="*/ 653814 h 685482"/>
                  <a:gd name="connsiteX4" fmla="*/ 742488 w 766127"/>
                  <a:gd name="connsiteY4" fmla="*/ 644883 h 685482"/>
                  <a:gd name="connsiteX5" fmla="*/ 737851 w 766127"/>
                  <a:gd name="connsiteY5" fmla="*/ 628552 h 68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27" h="685482">
                    <a:moveTo>
                      <a:pt x="737851" y="628552"/>
                    </a:moveTo>
                    <a:cubicBezTo>
                      <a:pt x="709222" y="531577"/>
                      <a:pt x="682005" y="433794"/>
                      <a:pt x="651158" y="337222"/>
                    </a:cubicBezTo>
                    <a:cubicBezTo>
                      <a:pt x="401380" y="374480"/>
                      <a:pt x="154707" y="252827"/>
                      <a:pt x="32207" y="31981"/>
                    </a:cubicBezTo>
                    <a:cubicBezTo>
                      <a:pt x="23147" y="366355"/>
                      <a:pt x="286860" y="644741"/>
                      <a:pt x="621225" y="653814"/>
                    </a:cubicBezTo>
                    <a:cubicBezTo>
                      <a:pt x="661843" y="654903"/>
                      <a:pt x="702469" y="651919"/>
                      <a:pt x="742488" y="644883"/>
                    </a:cubicBezTo>
                    <a:lnTo>
                      <a:pt x="737851" y="628552"/>
                    </a:lnTo>
                  </a:path>
                </a:pathLst>
              </a:custGeom>
              <a:solidFill>
                <a:schemeClr val="bg1"/>
              </a:solidFill>
              <a:ln w="20145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3875DED4-B893-4E3D-A04D-B5780ADACA51}"/>
                </a:ext>
              </a:extLst>
            </p:cNvPr>
            <p:cNvSpPr/>
            <p:nvPr/>
          </p:nvSpPr>
          <p:spPr>
            <a:xfrm>
              <a:off x="5857734" y="4054560"/>
              <a:ext cx="1895158" cy="2520156"/>
            </a:xfrm>
            <a:custGeom>
              <a:avLst/>
              <a:gdLst>
                <a:gd name="connsiteX0" fmla="*/ 772226 w 1895157"/>
                <a:gd name="connsiteY0" fmla="*/ 660533 h 2520156"/>
                <a:gd name="connsiteX1" fmla="*/ 685533 w 1895157"/>
                <a:gd name="connsiteY1" fmla="*/ 369203 h 2520156"/>
                <a:gd name="connsiteX2" fmla="*/ 66582 w 1895157"/>
                <a:gd name="connsiteY2" fmla="*/ 63962 h 2520156"/>
                <a:gd name="connsiteX3" fmla="*/ 655600 w 1895157"/>
                <a:gd name="connsiteY3" fmla="*/ 685795 h 2520156"/>
                <a:gd name="connsiteX4" fmla="*/ 776863 w 1895157"/>
                <a:gd name="connsiteY4" fmla="*/ 676863 h 2520156"/>
                <a:gd name="connsiteX5" fmla="*/ 772226 w 1895157"/>
                <a:gd name="connsiteY5" fmla="*/ 660533 h 2520156"/>
                <a:gd name="connsiteX6" fmla="*/ 729888 w 1895157"/>
                <a:gd name="connsiteY6" fmla="*/ 515372 h 2520156"/>
                <a:gd name="connsiteX7" fmla="*/ 63962 w 1895157"/>
                <a:gd name="connsiteY7" fmla="*/ 64566 h 2520156"/>
                <a:gd name="connsiteX8" fmla="*/ 728476 w 1895157"/>
                <a:gd name="connsiteY8" fmla="*/ 2457707 h 2520156"/>
                <a:gd name="connsiteX9" fmla="*/ 1055089 w 1895157"/>
                <a:gd name="connsiteY9" fmla="*/ 2131094 h 2520156"/>
                <a:gd name="connsiteX10" fmla="*/ 1216782 w 1895157"/>
                <a:gd name="connsiteY10" fmla="*/ 2131094 h 2520156"/>
                <a:gd name="connsiteX11" fmla="*/ 889766 w 1895157"/>
                <a:gd name="connsiteY11" fmla="*/ 2348433 h 2520156"/>
                <a:gd name="connsiteX12" fmla="*/ 1108314 w 1895157"/>
                <a:gd name="connsiteY12" fmla="*/ 2129885 h 2520156"/>
                <a:gd name="connsiteX13" fmla="*/ 1216580 w 1895157"/>
                <a:gd name="connsiteY13" fmla="*/ 2129885 h 2520156"/>
                <a:gd name="connsiteX14" fmla="*/ 1347830 w 1895157"/>
                <a:gd name="connsiteY14" fmla="*/ 2457707 h 2520156"/>
                <a:gd name="connsiteX15" fmla="*/ 1674442 w 1895157"/>
                <a:gd name="connsiteY15" fmla="*/ 2131094 h 2520156"/>
                <a:gd name="connsiteX16" fmla="*/ 1836135 w 1895157"/>
                <a:gd name="connsiteY16" fmla="*/ 2131094 h 2520156"/>
                <a:gd name="connsiteX17" fmla="*/ 1509322 w 1895157"/>
                <a:gd name="connsiteY17" fmla="*/ 2348433 h 2520156"/>
                <a:gd name="connsiteX18" fmla="*/ 1727870 w 1895157"/>
                <a:gd name="connsiteY18" fmla="*/ 2129885 h 2520156"/>
                <a:gd name="connsiteX19" fmla="*/ 1835934 w 1895157"/>
                <a:gd name="connsiteY19" fmla="*/ 2129885 h 25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5157" h="2520156">
                  <a:moveTo>
                    <a:pt x="772226" y="660533"/>
                  </a:moveTo>
                  <a:cubicBezTo>
                    <a:pt x="743597" y="563557"/>
                    <a:pt x="716380" y="465775"/>
                    <a:pt x="685533" y="369203"/>
                  </a:cubicBezTo>
                  <a:cubicBezTo>
                    <a:pt x="435755" y="406461"/>
                    <a:pt x="189082" y="284808"/>
                    <a:pt x="66582" y="63962"/>
                  </a:cubicBezTo>
                  <a:cubicBezTo>
                    <a:pt x="57522" y="398336"/>
                    <a:pt x="321235" y="676722"/>
                    <a:pt x="655600" y="685795"/>
                  </a:cubicBezTo>
                  <a:cubicBezTo>
                    <a:pt x="696218" y="686884"/>
                    <a:pt x="736844" y="683900"/>
                    <a:pt x="776863" y="676863"/>
                  </a:cubicBezTo>
                  <a:lnTo>
                    <a:pt x="772226" y="660533"/>
                  </a:lnTo>
                  <a:close/>
                  <a:moveTo>
                    <a:pt x="729888" y="515372"/>
                  </a:moveTo>
                  <a:cubicBezTo>
                    <a:pt x="425850" y="555130"/>
                    <a:pt x="139992" y="361622"/>
                    <a:pt x="63962" y="64566"/>
                  </a:cubicBezTo>
                  <a:moveTo>
                    <a:pt x="728476" y="2457707"/>
                  </a:moveTo>
                  <a:cubicBezTo>
                    <a:pt x="728476" y="2277324"/>
                    <a:pt x="874706" y="2131094"/>
                    <a:pt x="1055089" y="2131094"/>
                  </a:cubicBezTo>
                  <a:lnTo>
                    <a:pt x="1216782" y="2131094"/>
                  </a:lnTo>
                  <a:moveTo>
                    <a:pt x="889766" y="2348433"/>
                  </a:moveTo>
                  <a:cubicBezTo>
                    <a:pt x="889766" y="2227667"/>
                    <a:pt x="987750" y="2129885"/>
                    <a:pt x="1108314" y="2129885"/>
                  </a:cubicBezTo>
                  <a:lnTo>
                    <a:pt x="1216580" y="2129885"/>
                  </a:lnTo>
                  <a:moveTo>
                    <a:pt x="1347830" y="2457707"/>
                  </a:moveTo>
                  <a:cubicBezTo>
                    <a:pt x="1347830" y="2277324"/>
                    <a:pt x="1494060" y="2131094"/>
                    <a:pt x="1674442" y="2131094"/>
                  </a:cubicBezTo>
                  <a:lnTo>
                    <a:pt x="1836135" y="2131094"/>
                  </a:lnTo>
                  <a:moveTo>
                    <a:pt x="1509322" y="2348433"/>
                  </a:moveTo>
                  <a:cubicBezTo>
                    <a:pt x="1509322" y="2227667"/>
                    <a:pt x="1607104" y="2129885"/>
                    <a:pt x="1727870" y="2129885"/>
                  </a:cubicBezTo>
                  <a:lnTo>
                    <a:pt x="1835934" y="212988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6" name="Полилиния: фигура 105">
              <a:extLst>
                <a:ext uri="{FF2B5EF4-FFF2-40B4-BE49-F238E27FC236}">
                  <a16:creationId xmlns:a16="http://schemas.microsoft.com/office/drawing/2014/main" id="{CA31F639-AFC7-4CEE-8DEB-D52B0AE55017}"/>
                </a:ext>
              </a:extLst>
            </p:cNvPr>
            <p:cNvSpPr/>
            <p:nvPr/>
          </p:nvSpPr>
          <p:spPr>
            <a:xfrm>
              <a:off x="6329230" y="3413155"/>
              <a:ext cx="1653223" cy="2217738"/>
            </a:xfrm>
            <a:custGeom>
              <a:avLst/>
              <a:gdLst>
                <a:gd name="connsiteX0" fmla="*/ 1449115 w 1653222"/>
                <a:gd name="connsiteY0" fmla="*/ 2190646 h 2217737"/>
                <a:gd name="connsiteX1" fmla="*/ 580165 w 1653222"/>
                <a:gd name="connsiteY1" fmla="*/ 2190646 h 2217737"/>
                <a:gd name="connsiteX2" fmla="*/ 162827 w 1653222"/>
                <a:gd name="connsiteY2" fmla="*/ 1773711 h 2217737"/>
                <a:gd name="connsiteX3" fmla="*/ 162827 w 1653222"/>
                <a:gd name="connsiteY3" fmla="*/ 1773510 h 2217737"/>
                <a:gd name="connsiteX4" fmla="*/ 162827 w 1653222"/>
                <a:gd name="connsiteY4" fmla="*/ 776939 h 2217737"/>
                <a:gd name="connsiteX5" fmla="*/ 409601 w 1653222"/>
                <a:gd name="connsiteY5" fmla="*/ 530367 h 2217737"/>
                <a:gd name="connsiteX6" fmla="*/ 1378349 w 1653222"/>
                <a:gd name="connsiteY6" fmla="*/ 530367 h 2217737"/>
                <a:gd name="connsiteX7" fmla="*/ 1624921 w 1653222"/>
                <a:gd name="connsiteY7" fmla="*/ 776939 h 2217737"/>
                <a:gd name="connsiteX8" fmla="*/ 1624921 w 1653222"/>
                <a:gd name="connsiteY8" fmla="*/ 2014840 h 2217737"/>
                <a:gd name="connsiteX9" fmla="*/ 1449115 w 1653222"/>
                <a:gd name="connsiteY9" fmla="*/ 2190646 h 2217737"/>
                <a:gd name="connsiteX10" fmla="*/ 389440 w 1653222"/>
                <a:gd name="connsiteY10" fmla="*/ 389440 h 2217737"/>
                <a:gd name="connsiteX11" fmla="*/ 243472 w 1653222"/>
                <a:gd name="connsiteY11" fmla="*/ 535609 h 2217737"/>
                <a:gd name="connsiteX12" fmla="*/ 31981 w 1653222"/>
                <a:gd name="connsiteY12" fmla="*/ 31981 h 2217737"/>
                <a:gd name="connsiteX13" fmla="*/ 283795 w 1653222"/>
                <a:gd name="connsiteY13" fmla="*/ 137626 h 2217737"/>
                <a:gd name="connsiteX14" fmla="*/ 535609 w 1653222"/>
                <a:gd name="connsiteY14" fmla="*/ 243472 h 2217737"/>
                <a:gd name="connsiteX15" fmla="*/ 389440 w 1653222"/>
                <a:gd name="connsiteY15" fmla="*/ 389440 h 22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222" h="2217737">
                  <a:moveTo>
                    <a:pt x="1449115" y="2190646"/>
                  </a:moveTo>
                  <a:lnTo>
                    <a:pt x="580165" y="2190646"/>
                  </a:lnTo>
                  <a:cubicBezTo>
                    <a:pt x="349787" y="2190767"/>
                    <a:pt x="162939" y="2004094"/>
                    <a:pt x="162827" y="1773711"/>
                  </a:cubicBezTo>
                  <a:cubicBezTo>
                    <a:pt x="162827" y="1773651"/>
                    <a:pt x="162827" y="1773570"/>
                    <a:pt x="162827" y="1773510"/>
                  </a:cubicBezTo>
                  <a:lnTo>
                    <a:pt x="162827" y="776939"/>
                  </a:lnTo>
                  <a:cubicBezTo>
                    <a:pt x="162827" y="640851"/>
                    <a:pt x="273311" y="530367"/>
                    <a:pt x="409601" y="530367"/>
                  </a:cubicBezTo>
                  <a:lnTo>
                    <a:pt x="1378349" y="530367"/>
                  </a:lnTo>
                  <a:cubicBezTo>
                    <a:pt x="1514438" y="530367"/>
                    <a:pt x="1624921" y="640851"/>
                    <a:pt x="1624921" y="776939"/>
                  </a:cubicBezTo>
                  <a:lnTo>
                    <a:pt x="1624921" y="2014840"/>
                  </a:lnTo>
                  <a:cubicBezTo>
                    <a:pt x="1624921" y="2112017"/>
                    <a:pt x="1546292" y="2190646"/>
                    <a:pt x="1449115" y="2190646"/>
                  </a:cubicBezTo>
                  <a:moveTo>
                    <a:pt x="389440" y="389440"/>
                  </a:moveTo>
                  <a:lnTo>
                    <a:pt x="243472" y="535609"/>
                  </a:lnTo>
                  <a:lnTo>
                    <a:pt x="31981" y="31981"/>
                  </a:lnTo>
                  <a:lnTo>
                    <a:pt x="283795" y="137626"/>
                  </a:lnTo>
                  <a:lnTo>
                    <a:pt x="535609" y="243472"/>
                  </a:lnTo>
                  <a:lnTo>
                    <a:pt x="38944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F2030DAC-93A0-4122-AFC8-955CCB026684}"/>
                </a:ext>
              </a:extLst>
            </p:cNvPr>
            <p:cNvSpPr/>
            <p:nvPr/>
          </p:nvSpPr>
          <p:spPr>
            <a:xfrm>
              <a:off x="6422870" y="3434803"/>
              <a:ext cx="1592739" cy="907256"/>
            </a:xfrm>
            <a:custGeom>
              <a:avLst/>
              <a:gdLst>
                <a:gd name="connsiteX0" fmla="*/ 1137532 w 1592738"/>
                <a:gd name="connsiteY0" fmla="*/ 63962 h 907256"/>
                <a:gd name="connsiteX1" fmla="*/ 796807 w 1592738"/>
                <a:gd name="connsiteY1" fmla="*/ 261945 h 907256"/>
                <a:gd name="connsiteX2" fmla="*/ 261912 w 1592738"/>
                <a:gd name="connsiteY2" fmla="*/ 115554 h 907256"/>
                <a:gd name="connsiteX3" fmla="*/ 115524 w 1592738"/>
                <a:gd name="connsiteY3" fmla="*/ 650452 h 907256"/>
                <a:gd name="connsiteX4" fmla="*/ 650420 w 1592738"/>
                <a:gd name="connsiteY4" fmla="*/ 796843 h 907256"/>
                <a:gd name="connsiteX5" fmla="*/ 796807 w 1592738"/>
                <a:gd name="connsiteY5" fmla="*/ 650452 h 907256"/>
                <a:gd name="connsiteX6" fmla="*/ 1331076 w 1592738"/>
                <a:gd name="connsiteY6" fmla="*/ 798033 h 907256"/>
                <a:gd name="connsiteX7" fmla="*/ 1529668 w 1592738"/>
                <a:gd name="connsiteY7" fmla="*/ 456098 h 907256"/>
                <a:gd name="connsiteX8" fmla="*/ 1137532 w 1592738"/>
                <a:gd name="connsiteY8" fmla="*/ 63962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738" h="907256">
                  <a:moveTo>
                    <a:pt x="1137532" y="63962"/>
                  </a:moveTo>
                  <a:cubicBezTo>
                    <a:pt x="996637" y="63962"/>
                    <a:pt x="866566" y="139526"/>
                    <a:pt x="796807" y="261945"/>
                  </a:cubicBezTo>
                  <a:cubicBezTo>
                    <a:pt x="689522" y="73820"/>
                    <a:pt x="450043" y="8276"/>
                    <a:pt x="261912" y="115554"/>
                  </a:cubicBezTo>
                  <a:cubicBezTo>
                    <a:pt x="73781" y="222832"/>
                    <a:pt x="8241" y="462328"/>
                    <a:pt x="115524" y="650452"/>
                  </a:cubicBezTo>
                  <a:cubicBezTo>
                    <a:pt x="222807" y="838577"/>
                    <a:pt x="462289" y="904121"/>
                    <a:pt x="650420" y="796843"/>
                  </a:cubicBezTo>
                  <a:cubicBezTo>
                    <a:pt x="711448" y="762045"/>
                    <a:pt x="762004" y="711481"/>
                    <a:pt x="796807" y="650452"/>
                  </a:cubicBezTo>
                  <a:cubicBezTo>
                    <a:pt x="903587" y="838738"/>
                    <a:pt x="1142786" y="904827"/>
                    <a:pt x="1331076" y="798033"/>
                  </a:cubicBezTo>
                  <a:cubicBezTo>
                    <a:pt x="1454134" y="728255"/>
                    <a:pt x="1530033" y="597569"/>
                    <a:pt x="1529668" y="456098"/>
                  </a:cubicBezTo>
                  <a:cubicBezTo>
                    <a:pt x="1529668" y="239566"/>
                    <a:pt x="1354064" y="63962"/>
                    <a:pt x="1137532" y="63962"/>
                  </a:cubicBez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7" name="Полилиния: фигура 116">
              <a:extLst>
                <a:ext uri="{FF2B5EF4-FFF2-40B4-BE49-F238E27FC236}">
                  <a16:creationId xmlns:a16="http://schemas.microsoft.com/office/drawing/2014/main" id="{ABA84EE2-60F3-4CB8-A082-4A7CC41903C5}"/>
                </a:ext>
              </a:extLst>
            </p:cNvPr>
            <p:cNvSpPr/>
            <p:nvPr/>
          </p:nvSpPr>
          <p:spPr>
            <a:xfrm>
              <a:off x="6426482" y="3813633"/>
              <a:ext cx="1592739" cy="1834674"/>
            </a:xfrm>
            <a:custGeom>
              <a:avLst/>
              <a:gdLst>
                <a:gd name="connsiteX0" fmla="*/ 1529281 w 1592738"/>
                <a:gd name="connsiteY0" fmla="*/ 64163 h 1834673"/>
                <a:gd name="connsiteX1" fmla="*/ 1529281 w 1592738"/>
                <a:gd name="connsiteY1" fmla="*/ 1625854 h 1834673"/>
                <a:gd name="connsiteX2" fmla="*/ 1378475 w 1592738"/>
                <a:gd name="connsiteY2" fmla="*/ 1776861 h 1834673"/>
                <a:gd name="connsiteX3" fmla="*/ 488759 w 1592738"/>
                <a:gd name="connsiteY3" fmla="*/ 1776861 h 1834673"/>
                <a:gd name="connsiteX4" fmla="*/ 63962 w 1592738"/>
                <a:gd name="connsiteY4" fmla="*/ 1352064 h 1834673"/>
                <a:gd name="connsiteX5" fmla="*/ 63962 w 1592738"/>
                <a:gd name="connsiteY5" fmla="*/ 1351862 h 1834673"/>
                <a:gd name="connsiteX6" fmla="*/ 63962 w 1592738"/>
                <a:gd name="connsiteY6" fmla="*/ 63962 h 18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738" h="1834673">
                  <a:moveTo>
                    <a:pt x="1529281" y="64163"/>
                  </a:moveTo>
                  <a:lnTo>
                    <a:pt x="1529281" y="1625854"/>
                  </a:lnTo>
                  <a:cubicBezTo>
                    <a:pt x="1529281" y="1709180"/>
                    <a:pt x="1461796" y="1776760"/>
                    <a:pt x="1378475" y="1776861"/>
                  </a:cubicBezTo>
                  <a:lnTo>
                    <a:pt x="488759" y="1776861"/>
                  </a:lnTo>
                  <a:cubicBezTo>
                    <a:pt x="254150" y="1776861"/>
                    <a:pt x="63962" y="1586680"/>
                    <a:pt x="63962" y="1352064"/>
                  </a:cubicBezTo>
                  <a:cubicBezTo>
                    <a:pt x="63962" y="1352003"/>
                    <a:pt x="63962" y="1351923"/>
                    <a:pt x="63962" y="1351862"/>
                  </a:cubicBezTo>
                  <a:lnTo>
                    <a:pt x="63962" y="63962"/>
                  </a:lnTo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DDEABED4-C0A5-48B5-9D35-9ECA4AFCB7B8}"/>
                </a:ext>
              </a:extLst>
            </p:cNvPr>
            <p:cNvSpPr/>
            <p:nvPr/>
          </p:nvSpPr>
          <p:spPr>
            <a:xfrm>
              <a:off x="6902212" y="3130897"/>
              <a:ext cx="624999" cy="463709"/>
            </a:xfrm>
            <a:custGeom>
              <a:avLst/>
              <a:gdLst>
                <a:gd name="connsiteX0" fmla="*/ 31981 w 624998"/>
                <a:gd name="connsiteY0" fmla="*/ 436012 h 463708"/>
                <a:gd name="connsiteX1" fmla="*/ 597302 w 624998"/>
                <a:gd name="connsiteY1" fmla="*/ 436012 h 463708"/>
                <a:gd name="connsiteX2" fmla="*/ 597302 w 624998"/>
                <a:gd name="connsiteY2" fmla="*/ 31981 h 463708"/>
                <a:gd name="connsiteX3" fmla="*/ 31981 w 624998"/>
                <a:gd name="connsiteY3" fmla="*/ 31981 h 4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998" h="463708">
                  <a:moveTo>
                    <a:pt x="31981" y="436012"/>
                  </a:moveTo>
                  <a:lnTo>
                    <a:pt x="597302" y="436012"/>
                  </a:lnTo>
                  <a:lnTo>
                    <a:pt x="59730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907D683F-5FA6-45EA-B838-4C8A8701DB8F}"/>
                </a:ext>
              </a:extLst>
            </p:cNvPr>
            <p:cNvSpPr/>
            <p:nvPr/>
          </p:nvSpPr>
          <p:spPr>
            <a:xfrm>
              <a:off x="6870232" y="3098916"/>
              <a:ext cx="685483" cy="524193"/>
            </a:xfrm>
            <a:custGeom>
              <a:avLst/>
              <a:gdLst>
                <a:gd name="connsiteX0" fmla="*/ 63962 w 685482"/>
                <a:gd name="connsiteY0" fmla="*/ 467993 h 524192"/>
                <a:gd name="connsiteX1" fmla="*/ 629283 w 685482"/>
                <a:gd name="connsiteY1" fmla="*/ 467993 h 524192"/>
                <a:gd name="connsiteX2" fmla="*/ 629283 w 685482"/>
                <a:gd name="connsiteY2" fmla="*/ 63962 h 524192"/>
                <a:gd name="connsiteX3" fmla="*/ 63962 w 685482"/>
                <a:gd name="connsiteY3" fmla="*/ 63962 h 52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482" h="524192">
                  <a:moveTo>
                    <a:pt x="63962" y="467993"/>
                  </a:moveTo>
                  <a:lnTo>
                    <a:pt x="629283" y="467993"/>
                  </a:lnTo>
                  <a:lnTo>
                    <a:pt x="62928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E2E61E87-C91F-44FB-9BB1-C927EE6C5EE0}"/>
                </a:ext>
              </a:extLst>
            </p:cNvPr>
            <p:cNvSpPr/>
            <p:nvPr/>
          </p:nvSpPr>
          <p:spPr>
            <a:xfrm>
              <a:off x="7522977" y="3219405"/>
              <a:ext cx="201613" cy="221774"/>
            </a:xfrm>
            <a:custGeom>
              <a:avLst/>
              <a:gdLst>
                <a:gd name="connsiteX0" fmla="*/ 183190 w 201612"/>
                <a:gd name="connsiteY0" fmla="*/ 208392 h 221773"/>
                <a:gd name="connsiteX1" fmla="*/ 31981 w 201612"/>
                <a:gd name="connsiteY1" fmla="*/ 208392 h 221773"/>
                <a:gd name="connsiteX2" fmla="*/ 107585 w 201612"/>
                <a:gd name="connsiteY2" fmla="*/ 31981 h 221773"/>
                <a:gd name="connsiteX3" fmla="*/ 183190 w 201612"/>
                <a:gd name="connsiteY3" fmla="*/ 208392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2" h="221773">
                  <a:moveTo>
                    <a:pt x="183190" y="208392"/>
                  </a:moveTo>
                  <a:lnTo>
                    <a:pt x="31981" y="208392"/>
                  </a:lnTo>
                  <a:lnTo>
                    <a:pt x="107585" y="31981"/>
                  </a:lnTo>
                  <a:lnTo>
                    <a:pt x="183190" y="208392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D0FE0DF-1F7B-47DC-A71F-4AAF4E0BAE28}"/>
                </a:ext>
              </a:extLst>
            </p:cNvPr>
            <p:cNvSpPr/>
            <p:nvPr/>
          </p:nvSpPr>
          <p:spPr>
            <a:xfrm>
              <a:off x="7490996" y="3187424"/>
              <a:ext cx="262096" cy="302419"/>
            </a:xfrm>
            <a:custGeom>
              <a:avLst/>
              <a:gdLst>
                <a:gd name="connsiteX0" fmla="*/ 215171 w 262096"/>
                <a:gd name="connsiteY0" fmla="*/ 240373 h 302418"/>
                <a:gd name="connsiteX1" fmla="*/ 63962 w 262096"/>
                <a:gd name="connsiteY1" fmla="*/ 240373 h 302418"/>
                <a:gd name="connsiteX2" fmla="*/ 139566 w 262096"/>
                <a:gd name="connsiteY2" fmla="*/ 63962 h 30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96" h="302418">
                  <a:moveTo>
                    <a:pt x="215171" y="240373"/>
                  </a:moveTo>
                  <a:lnTo>
                    <a:pt x="63962" y="240373"/>
                  </a:lnTo>
                  <a:lnTo>
                    <a:pt x="139566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6E1F9899-80A1-445C-B6DC-2F1EC0431878}"/>
                </a:ext>
              </a:extLst>
            </p:cNvPr>
            <p:cNvSpPr/>
            <p:nvPr/>
          </p:nvSpPr>
          <p:spPr>
            <a:xfrm>
              <a:off x="6745358" y="2897228"/>
              <a:ext cx="907256" cy="423386"/>
            </a:xfrm>
            <a:custGeom>
              <a:avLst/>
              <a:gdLst>
                <a:gd name="connsiteX0" fmla="*/ 888431 w 907256"/>
                <a:gd name="connsiteY0" fmla="*/ 212827 h 423386"/>
                <a:gd name="connsiteX1" fmla="*/ 460206 w 907256"/>
                <a:gd name="connsiteY1" fmla="*/ 393875 h 423386"/>
                <a:gd name="connsiteX2" fmla="*/ 31981 w 907256"/>
                <a:gd name="connsiteY2" fmla="*/ 212827 h 423386"/>
                <a:gd name="connsiteX3" fmla="*/ 460206 w 907256"/>
                <a:gd name="connsiteY3" fmla="*/ 31981 h 423386"/>
                <a:gd name="connsiteX4" fmla="*/ 888431 w 907256"/>
                <a:gd name="connsiteY4" fmla="*/ 212827 h 4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56" h="423386">
                  <a:moveTo>
                    <a:pt x="888431" y="212827"/>
                  </a:moveTo>
                  <a:lnTo>
                    <a:pt x="460206" y="393875"/>
                  </a:lnTo>
                  <a:lnTo>
                    <a:pt x="31981" y="212827"/>
                  </a:lnTo>
                  <a:lnTo>
                    <a:pt x="460206" y="31981"/>
                  </a:lnTo>
                  <a:lnTo>
                    <a:pt x="888431" y="212827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9" name="Полилиния: фигура 98">
              <a:extLst>
                <a:ext uri="{FF2B5EF4-FFF2-40B4-BE49-F238E27FC236}">
                  <a16:creationId xmlns:a16="http://schemas.microsoft.com/office/drawing/2014/main" id="{C13758BC-F750-451C-B7C2-E08BF537D759}"/>
                </a:ext>
              </a:extLst>
            </p:cNvPr>
            <p:cNvSpPr/>
            <p:nvPr/>
          </p:nvSpPr>
          <p:spPr>
            <a:xfrm>
              <a:off x="6713377" y="2865248"/>
              <a:ext cx="967740" cy="483870"/>
            </a:xfrm>
            <a:custGeom>
              <a:avLst/>
              <a:gdLst>
                <a:gd name="connsiteX0" fmla="*/ 920411 w 967740"/>
                <a:gd name="connsiteY0" fmla="*/ 244808 h 483870"/>
                <a:gd name="connsiteX1" fmla="*/ 492187 w 967740"/>
                <a:gd name="connsiteY1" fmla="*/ 425856 h 483870"/>
                <a:gd name="connsiteX2" fmla="*/ 63962 w 967740"/>
                <a:gd name="connsiteY2" fmla="*/ 244808 h 483870"/>
                <a:gd name="connsiteX3" fmla="*/ 492187 w 967740"/>
                <a:gd name="connsiteY3" fmla="*/ 63962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740" h="483870">
                  <a:moveTo>
                    <a:pt x="920411" y="244808"/>
                  </a:moveTo>
                  <a:lnTo>
                    <a:pt x="492187" y="425856"/>
                  </a:lnTo>
                  <a:lnTo>
                    <a:pt x="63962" y="244808"/>
                  </a:lnTo>
                  <a:lnTo>
                    <a:pt x="492187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0" name="Полилиния: фигура 99">
              <a:extLst>
                <a:ext uri="{FF2B5EF4-FFF2-40B4-BE49-F238E27FC236}">
                  <a16:creationId xmlns:a16="http://schemas.microsoft.com/office/drawing/2014/main" id="{5B9D59A1-2B45-494A-8286-0089935003E8}"/>
                </a:ext>
              </a:extLst>
            </p:cNvPr>
            <p:cNvSpPr/>
            <p:nvPr/>
          </p:nvSpPr>
          <p:spPr>
            <a:xfrm>
              <a:off x="7601808" y="3078075"/>
              <a:ext cx="60484" cy="221774"/>
            </a:xfrm>
            <a:custGeom>
              <a:avLst/>
              <a:gdLst>
                <a:gd name="connsiteX0" fmla="*/ 31981 w 60483"/>
                <a:gd name="connsiteY0" fmla="*/ 31981 h 221773"/>
                <a:gd name="connsiteX1" fmla="*/ 31981 w 60483"/>
                <a:gd name="connsiteY1" fmla="*/ 206174 h 22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83" h="221773">
                  <a:moveTo>
                    <a:pt x="31981" y="31981"/>
                  </a:moveTo>
                  <a:lnTo>
                    <a:pt x="31981" y="206174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278BC7C2-04E0-4D8C-9805-D6E623F5C20C}"/>
                </a:ext>
              </a:extLst>
            </p:cNvPr>
            <p:cNvSpPr/>
            <p:nvPr/>
          </p:nvSpPr>
          <p:spPr>
            <a:xfrm>
              <a:off x="7569827" y="3046094"/>
              <a:ext cx="120968" cy="282258"/>
            </a:xfrm>
            <a:custGeom>
              <a:avLst/>
              <a:gdLst>
                <a:gd name="connsiteX0" fmla="*/ 63962 w 120967"/>
                <a:gd name="connsiteY0" fmla="*/ 63962 h 282257"/>
                <a:gd name="connsiteX1" fmla="*/ 63962 w 120967"/>
                <a:gd name="connsiteY1" fmla="*/ 238155 h 28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7" h="282257">
                  <a:moveTo>
                    <a:pt x="63962" y="63962"/>
                  </a:moveTo>
                  <a:lnTo>
                    <a:pt x="63962" y="238155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0919E546-CC06-446B-812D-C68454E7CF34}"/>
                </a:ext>
              </a:extLst>
            </p:cNvPr>
            <p:cNvSpPr/>
            <p:nvPr/>
          </p:nvSpPr>
          <p:spPr>
            <a:xfrm>
              <a:off x="7438905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537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537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4D5BA2FA-736D-440B-AB16-89DEDFCE27B0}"/>
                </a:ext>
              </a:extLst>
            </p:cNvPr>
            <p:cNvSpPr/>
            <p:nvPr/>
          </p:nvSpPr>
          <p:spPr>
            <a:xfrm>
              <a:off x="7406924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518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518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08E7DD4-D2F1-4B3E-8C13-B77AD693F893}"/>
                </a:ext>
              </a:extLst>
            </p:cNvPr>
            <p:cNvSpPr/>
            <p:nvPr/>
          </p:nvSpPr>
          <p:spPr>
            <a:xfrm>
              <a:off x="6819551" y="5557707"/>
              <a:ext cx="262096" cy="645160"/>
            </a:xfrm>
            <a:custGeom>
              <a:avLst/>
              <a:gdLst>
                <a:gd name="connsiteX0" fmla="*/ 31981 w 262096"/>
                <a:gd name="connsiteY0" fmla="*/ 51941 h 645160"/>
                <a:gd name="connsiteX1" fmla="*/ 126335 w 262096"/>
                <a:gd name="connsiteY1" fmla="*/ 621294 h 645160"/>
                <a:gd name="connsiteX2" fmla="*/ 193876 w 262096"/>
                <a:gd name="connsiteY2" fmla="*/ 621294 h 645160"/>
                <a:gd name="connsiteX3" fmla="*/ 246093 w 262096"/>
                <a:gd name="connsiteY3" fmla="*/ 31981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645160">
                  <a:moveTo>
                    <a:pt x="31981" y="51941"/>
                  </a:moveTo>
                  <a:lnTo>
                    <a:pt x="126335" y="621294"/>
                  </a:lnTo>
                  <a:lnTo>
                    <a:pt x="193876" y="621294"/>
                  </a:lnTo>
                  <a:lnTo>
                    <a:pt x="246093" y="31981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5" name="Полилиния: фигура 104">
              <a:extLst>
                <a:ext uri="{FF2B5EF4-FFF2-40B4-BE49-F238E27FC236}">
                  <a16:creationId xmlns:a16="http://schemas.microsoft.com/office/drawing/2014/main" id="{DDCCA81A-A921-47B3-A445-4814F124E2F1}"/>
                </a:ext>
              </a:extLst>
            </p:cNvPr>
            <p:cNvSpPr/>
            <p:nvPr/>
          </p:nvSpPr>
          <p:spPr>
            <a:xfrm>
              <a:off x="6787570" y="5525726"/>
              <a:ext cx="322580" cy="705644"/>
            </a:xfrm>
            <a:custGeom>
              <a:avLst/>
              <a:gdLst>
                <a:gd name="connsiteX0" fmla="*/ 63962 w 322580"/>
                <a:gd name="connsiteY0" fmla="*/ 83922 h 705643"/>
                <a:gd name="connsiteX1" fmla="*/ 158316 w 322580"/>
                <a:gd name="connsiteY1" fmla="*/ 653275 h 705643"/>
                <a:gd name="connsiteX2" fmla="*/ 225856 w 322580"/>
                <a:gd name="connsiteY2" fmla="*/ 653275 h 705643"/>
                <a:gd name="connsiteX3" fmla="*/ 278074 w 322580"/>
                <a:gd name="connsiteY3" fmla="*/ 63962 h 7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80" h="705643">
                  <a:moveTo>
                    <a:pt x="63962" y="83922"/>
                  </a:moveTo>
                  <a:lnTo>
                    <a:pt x="158316" y="653275"/>
                  </a:lnTo>
                  <a:lnTo>
                    <a:pt x="225856" y="653275"/>
                  </a:lnTo>
                  <a:lnTo>
                    <a:pt x="278074" y="63962"/>
                  </a:ln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7" name="Полилиния: фигура 106">
              <a:extLst>
                <a:ext uri="{FF2B5EF4-FFF2-40B4-BE49-F238E27FC236}">
                  <a16:creationId xmlns:a16="http://schemas.microsoft.com/office/drawing/2014/main" id="{57C5A570-31BC-4D6F-B204-66D5AE398647}"/>
                </a:ext>
              </a:extLst>
            </p:cNvPr>
            <p:cNvSpPr/>
            <p:nvPr/>
          </p:nvSpPr>
          <p:spPr>
            <a:xfrm>
              <a:off x="6297249" y="3381174"/>
              <a:ext cx="624999" cy="624999"/>
            </a:xfrm>
            <a:custGeom>
              <a:avLst/>
              <a:gdLst>
                <a:gd name="connsiteX0" fmla="*/ 421421 w 624998"/>
                <a:gd name="connsiteY0" fmla="*/ 421421 h 624998"/>
                <a:gd name="connsiteX1" fmla="*/ 275453 w 624998"/>
                <a:gd name="connsiteY1" fmla="*/ 567590 h 624998"/>
                <a:gd name="connsiteX2" fmla="*/ 63962 w 624998"/>
                <a:gd name="connsiteY2" fmla="*/ 63962 h 624998"/>
                <a:gd name="connsiteX3" fmla="*/ 315776 w 624998"/>
                <a:gd name="connsiteY3" fmla="*/ 169607 h 624998"/>
                <a:gd name="connsiteX4" fmla="*/ 567590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421421" y="421421"/>
                  </a:moveTo>
                  <a:lnTo>
                    <a:pt x="275453" y="567590"/>
                  </a:lnTo>
                  <a:lnTo>
                    <a:pt x="63962" y="63962"/>
                  </a:lnTo>
                  <a:lnTo>
                    <a:pt x="315776" y="169607"/>
                  </a:lnTo>
                  <a:lnTo>
                    <a:pt x="567590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0509D3F2-3233-4726-8D03-6049E36D1015}"/>
                </a:ext>
              </a:extLst>
            </p:cNvPr>
            <p:cNvSpPr/>
            <p:nvPr/>
          </p:nvSpPr>
          <p:spPr>
            <a:xfrm>
              <a:off x="7536888" y="3413155"/>
              <a:ext cx="564515" cy="564515"/>
            </a:xfrm>
            <a:custGeom>
              <a:avLst/>
              <a:gdLst>
                <a:gd name="connsiteX0" fmla="*/ 178150 w 564515"/>
                <a:gd name="connsiteY0" fmla="*/ 389440 h 564515"/>
                <a:gd name="connsiteX1" fmla="*/ 324117 w 564515"/>
                <a:gd name="connsiteY1" fmla="*/ 535609 h 564515"/>
                <a:gd name="connsiteX2" fmla="*/ 535609 w 564515"/>
                <a:gd name="connsiteY2" fmla="*/ 31981 h 564515"/>
                <a:gd name="connsiteX3" fmla="*/ 283795 w 564515"/>
                <a:gd name="connsiteY3" fmla="*/ 137626 h 564515"/>
                <a:gd name="connsiteX4" fmla="*/ 31981 w 564515"/>
                <a:gd name="connsiteY4" fmla="*/ 243472 h 564515"/>
                <a:gd name="connsiteX5" fmla="*/ 178150 w 564515"/>
                <a:gd name="connsiteY5" fmla="*/ 389440 h 5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515" h="564515">
                  <a:moveTo>
                    <a:pt x="178150" y="389440"/>
                  </a:moveTo>
                  <a:lnTo>
                    <a:pt x="324117" y="535609"/>
                  </a:lnTo>
                  <a:lnTo>
                    <a:pt x="535609" y="31981"/>
                  </a:lnTo>
                  <a:lnTo>
                    <a:pt x="283795" y="137626"/>
                  </a:lnTo>
                  <a:lnTo>
                    <a:pt x="31981" y="243472"/>
                  </a:lnTo>
                  <a:lnTo>
                    <a:pt x="178150" y="38944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4D2B221-C8E8-4280-87B1-F28C368D6275}"/>
                </a:ext>
              </a:extLst>
            </p:cNvPr>
            <p:cNvSpPr/>
            <p:nvPr/>
          </p:nvSpPr>
          <p:spPr>
            <a:xfrm>
              <a:off x="7504908" y="3381174"/>
              <a:ext cx="624999" cy="624999"/>
            </a:xfrm>
            <a:custGeom>
              <a:avLst/>
              <a:gdLst>
                <a:gd name="connsiteX0" fmla="*/ 210131 w 624998"/>
                <a:gd name="connsiteY0" fmla="*/ 421421 h 624998"/>
                <a:gd name="connsiteX1" fmla="*/ 356098 w 624998"/>
                <a:gd name="connsiteY1" fmla="*/ 567590 h 624998"/>
                <a:gd name="connsiteX2" fmla="*/ 567590 w 624998"/>
                <a:gd name="connsiteY2" fmla="*/ 63962 h 624998"/>
                <a:gd name="connsiteX3" fmla="*/ 315776 w 624998"/>
                <a:gd name="connsiteY3" fmla="*/ 169607 h 624998"/>
                <a:gd name="connsiteX4" fmla="*/ 63962 w 624998"/>
                <a:gd name="connsiteY4" fmla="*/ 275453 h 62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998" h="624998">
                  <a:moveTo>
                    <a:pt x="210131" y="421421"/>
                  </a:moveTo>
                  <a:lnTo>
                    <a:pt x="356098" y="567590"/>
                  </a:lnTo>
                  <a:lnTo>
                    <a:pt x="567590" y="63962"/>
                  </a:lnTo>
                  <a:lnTo>
                    <a:pt x="315776" y="169607"/>
                  </a:lnTo>
                  <a:lnTo>
                    <a:pt x="63962" y="275453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7598730F-9D53-46AF-8ED5-AD472653083B}"/>
                </a:ext>
              </a:extLst>
            </p:cNvPr>
            <p:cNvSpPr/>
            <p:nvPr/>
          </p:nvSpPr>
          <p:spPr>
            <a:xfrm>
              <a:off x="6507455" y="3358719"/>
              <a:ext cx="1411288" cy="786289"/>
            </a:xfrm>
            <a:custGeom>
              <a:avLst/>
              <a:gdLst>
                <a:gd name="connsiteX0" fmla="*/ 1392462 w 1411287"/>
                <a:gd name="connsiteY0" fmla="*/ 712222 h 786288"/>
                <a:gd name="connsiteX1" fmla="*/ 712221 w 1411287"/>
                <a:gd name="connsiteY1" fmla="*/ 563028 h 786288"/>
                <a:gd name="connsiteX2" fmla="*/ 31981 w 1411287"/>
                <a:gd name="connsiteY2" fmla="*/ 712222 h 786288"/>
                <a:gd name="connsiteX3" fmla="*/ 712221 w 1411287"/>
                <a:gd name="connsiteY3" fmla="*/ 31981 h 786288"/>
                <a:gd name="connsiteX4" fmla="*/ 1392462 w 1411287"/>
                <a:gd name="connsiteY4" fmla="*/ 712222 h 7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87" h="786288">
                  <a:moveTo>
                    <a:pt x="1392462" y="712222"/>
                  </a:moveTo>
                  <a:cubicBezTo>
                    <a:pt x="1392462" y="900124"/>
                    <a:pt x="712221" y="563028"/>
                    <a:pt x="712221" y="563028"/>
                  </a:cubicBezTo>
                  <a:cubicBezTo>
                    <a:pt x="712221" y="563028"/>
                    <a:pt x="31981" y="900124"/>
                    <a:pt x="31981" y="712222"/>
                  </a:cubicBezTo>
                  <a:cubicBezTo>
                    <a:pt x="31981" y="336537"/>
                    <a:pt x="336535" y="31981"/>
                    <a:pt x="712221" y="31981"/>
                  </a:cubicBezTo>
                  <a:cubicBezTo>
                    <a:pt x="1087908" y="31981"/>
                    <a:pt x="1392462" y="336537"/>
                    <a:pt x="1392462" y="712222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84D8FE3F-6417-4F08-A857-4988AB17F51B}"/>
                </a:ext>
              </a:extLst>
            </p:cNvPr>
            <p:cNvSpPr/>
            <p:nvPr/>
          </p:nvSpPr>
          <p:spPr>
            <a:xfrm>
              <a:off x="6475474" y="3326739"/>
              <a:ext cx="1471771" cy="846773"/>
            </a:xfrm>
            <a:custGeom>
              <a:avLst/>
              <a:gdLst>
                <a:gd name="connsiteX0" fmla="*/ 1424443 w 1471771"/>
                <a:gd name="connsiteY0" fmla="*/ 744202 h 846772"/>
                <a:gd name="connsiteX1" fmla="*/ 744202 w 1471771"/>
                <a:gd name="connsiteY1" fmla="*/ 595009 h 846772"/>
                <a:gd name="connsiteX2" fmla="*/ 63962 w 1471771"/>
                <a:gd name="connsiteY2" fmla="*/ 744202 h 846772"/>
                <a:gd name="connsiteX3" fmla="*/ 744202 w 1471771"/>
                <a:gd name="connsiteY3" fmla="*/ 63962 h 846772"/>
                <a:gd name="connsiteX4" fmla="*/ 1424443 w 1471771"/>
                <a:gd name="connsiteY4" fmla="*/ 744202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771" h="846772">
                  <a:moveTo>
                    <a:pt x="1424443" y="744202"/>
                  </a:moveTo>
                  <a:cubicBezTo>
                    <a:pt x="1424443" y="932105"/>
                    <a:pt x="744202" y="595009"/>
                    <a:pt x="744202" y="595009"/>
                  </a:cubicBezTo>
                  <a:cubicBezTo>
                    <a:pt x="744202" y="595009"/>
                    <a:pt x="63962" y="932105"/>
                    <a:pt x="63962" y="744202"/>
                  </a:cubicBezTo>
                  <a:cubicBezTo>
                    <a:pt x="63962" y="368517"/>
                    <a:pt x="368515" y="63962"/>
                    <a:pt x="744202" y="63962"/>
                  </a:cubicBezTo>
                  <a:cubicBezTo>
                    <a:pt x="1119889" y="63962"/>
                    <a:pt x="1424443" y="368517"/>
                    <a:pt x="1424443" y="744202"/>
                  </a:cubicBezTo>
                  <a:close/>
                </a:path>
              </a:pathLst>
            </a:custGeom>
            <a:solidFill>
              <a:schemeClr val="bg1"/>
            </a:solidFill>
            <a:ln w="40291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42272416-6338-49BD-992D-9076F3909788}"/>
                </a:ext>
              </a:extLst>
            </p:cNvPr>
            <p:cNvSpPr/>
            <p:nvPr/>
          </p:nvSpPr>
          <p:spPr>
            <a:xfrm>
              <a:off x="7060075" y="4053274"/>
              <a:ext cx="302419" cy="322580"/>
            </a:xfrm>
            <a:custGeom>
              <a:avLst/>
              <a:gdLst>
                <a:gd name="connsiteX0" fmla="*/ 287222 w 302418"/>
                <a:gd name="connsiteY0" fmla="*/ 166860 h 322580"/>
                <a:gd name="connsiteX1" fmla="*/ 159602 w 302418"/>
                <a:gd name="connsiteY1" fmla="*/ 294480 h 322580"/>
                <a:gd name="connsiteX2" fmla="*/ 31981 w 302418"/>
                <a:gd name="connsiteY2" fmla="*/ 166860 h 322580"/>
                <a:gd name="connsiteX3" fmla="*/ 159602 w 302418"/>
                <a:gd name="connsiteY3" fmla="*/ 31981 h 322580"/>
                <a:gd name="connsiteX4" fmla="*/ 287222 w 302418"/>
                <a:gd name="connsiteY4" fmla="*/ 16686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18" h="322580">
                  <a:moveTo>
                    <a:pt x="287222" y="166860"/>
                  </a:moveTo>
                  <a:lnTo>
                    <a:pt x="159602" y="294480"/>
                  </a:lnTo>
                  <a:lnTo>
                    <a:pt x="31981" y="166860"/>
                  </a:lnTo>
                  <a:lnTo>
                    <a:pt x="159602" y="31981"/>
                  </a:lnTo>
                  <a:lnTo>
                    <a:pt x="287222" y="166860"/>
                  </a:ln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C2148D22-3916-4265-8D79-D5F35AB79F5D}"/>
                </a:ext>
              </a:extLst>
            </p:cNvPr>
            <p:cNvSpPr/>
            <p:nvPr/>
          </p:nvSpPr>
          <p:spPr>
            <a:xfrm>
              <a:off x="7028094" y="4021294"/>
              <a:ext cx="383064" cy="383064"/>
            </a:xfrm>
            <a:custGeom>
              <a:avLst/>
              <a:gdLst>
                <a:gd name="connsiteX0" fmla="*/ 319203 w 383063"/>
                <a:gd name="connsiteY0" fmla="*/ 198840 h 383063"/>
                <a:gd name="connsiteX1" fmla="*/ 191582 w 383063"/>
                <a:gd name="connsiteY1" fmla="*/ 326461 h 383063"/>
                <a:gd name="connsiteX2" fmla="*/ 63962 w 383063"/>
                <a:gd name="connsiteY2" fmla="*/ 198840 h 383063"/>
                <a:gd name="connsiteX3" fmla="*/ 191582 w 383063"/>
                <a:gd name="connsiteY3" fmla="*/ 63962 h 38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3" h="383063">
                  <a:moveTo>
                    <a:pt x="319203" y="198840"/>
                  </a:moveTo>
                  <a:lnTo>
                    <a:pt x="191582" y="326461"/>
                  </a:lnTo>
                  <a:lnTo>
                    <a:pt x="63962" y="198840"/>
                  </a:lnTo>
                  <a:lnTo>
                    <a:pt x="19158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4" name="Полилиния: фигура 113">
              <a:extLst>
                <a:ext uri="{FF2B5EF4-FFF2-40B4-BE49-F238E27FC236}">
                  <a16:creationId xmlns:a16="http://schemas.microsoft.com/office/drawing/2014/main" id="{B60EA316-A5AD-40FE-8A2C-7C5C203ABD63}"/>
                </a:ext>
              </a:extLst>
            </p:cNvPr>
            <p:cNvSpPr/>
            <p:nvPr/>
          </p:nvSpPr>
          <p:spPr>
            <a:xfrm>
              <a:off x="6454851" y="3466784"/>
              <a:ext cx="1512094" cy="846773"/>
            </a:xfrm>
            <a:custGeom>
              <a:avLst/>
              <a:gdLst>
                <a:gd name="connsiteX0" fmla="*/ 1105551 w 1512093"/>
                <a:gd name="connsiteY0" fmla="*/ 31981 h 846772"/>
                <a:gd name="connsiteX1" fmla="*/ 764826 w 1512093"/>
                <a:gd name="connsiteY1" fmla="*/ 229964 h 846772"/>
                <a:gd name="connsiteX2" fmla="*/ 229931 w 1512093"/>
                <a:gd name="connsiteY2" fmla="*/ 83574 h 846772"/>
                <a:gd name="connsiteX3" fmla="*/ 83543 w 1512093"/>
                <a:gd name="connsiteY3" fmla="*/ 618472 h 846772"/>
                <a:gd name="connsiteX4" fmla="*/ 618439 w 1512093"/>
                <a:gd name="connsiteY4" fmla="*/ 764862 h 846772"/>
                <a:gd name="connsiteX5" fmla="*/ 764826 w 1512093"/>
                <a:gd name="connsiteY5" fmla="*/ 618472 h 846772"/>
                <a:gd name="connsiteX6" fmla="*/ 1299095 w 1512093"/>
                <a:gd name="connsiteY6" fmla="*/ 766052 h 846772"/>
                <a:gd name="connsiteX7" fmla="*/ 1497687 w 1512093"/>
                <a:gd name="connsiteY7" fmla="*/ 424117 h 846772"/>
                <a:gd name="connsiteX8" fmla="*/ 1105551 w 1512093"/>
                <a:gd name="connsiteY8" fmla="*/ 31981 h 8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93" h="846772">
                  <a:moveTo>
                    <a:pt x="1105551" y="31981"/>
                  </a:moveTo>
                  <a:cubicBezTo>
                    <a:pt x="964656" y="31981"/>
                    <a:pt x="834586" y="107545"/>
                    <a:pt x="764826" y="229964"/>
                  </a:cubicBezTo>
                  <a:cubicBezTo>
                    <a:pt x="657542" y="41840"/>
                    <a:pt x="418062" y="-23704"/>
                    <a:pt x="229931" y="83574"/>
                  </a:cubicBezTo>
                  <a:cubicBezTo>
                    <a:pt x="41800" y="190852"/>
                    <a:pt x="-23740" y="430347"/>
                    <a:pt x="83543" y="618472"/>
                  </a:cubicBezTo>
                  <a:cubicBezTo>
                    <a:pt x="190827" y="806596"/>
                    <a:pt x="430308" y="872140"/>
                    <a:pt x="618439" y="764862"/>
                  </a:cubicBezTo>
                  <a:cubicBezTo>
                    <a:pt x="679467" y="730064"/>
                    <a:pt x="730023" y="679500"/>
                    <a:pt x="764826" y="618472"/>
                  </a:cubicBezTo>
                  <a:cubicBezTo>
                    <a:pt x="871606" y="806758"/>
                    <a:pt x="1110805" y="872846"/>
                    <a:pt x="1299095" y="766052"/>
                  </a:cubicBezTo>
                  <a:cubicBezTo>
                    <a:pt x="1422153" y="696274"/>
                    <a:pt x="1498052" y="565589"/>
                    <a:pt x="1497687" y="424117"/>
                  </a:cubicBezTo>
                  <a:cubicBezTo>
                    <a:pt x="1497687" y="207585"/>
                    <a:pt x="1322083" y="31981"/>
                    <a:pt x="1105551" y="31981"/>
                  </a:cubicBezTo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lvl="0"/>
              <a:endParaRPr lang="ru-RU" dirty="0"/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DDC9F58F-5F7F-4242-80EB-5FF6BB162FE7}"/>
                </a:ext>
              </a:extLst>
            </p:cNvPr>
            <p:cNvSpPr/>
            <p:nvPr/>
          </p:nvSpPr>
          <p:spPr>
            <a:xfrm>
              <a:off x="6835680" y="3916682"/>
              <a:ext cx="866934" cy="161290"/>
            </a:xfrm>
            <a:custGeom>
              <a:avLst/>
              <a:gdLst>
                <a:gd name="connsiteX0" fmla="*/ 140247 w 866933"/>
                <a:gd name="connsiteY0" fmla="*/ 86114 h 161290"/>
                <a:gd name="connsiteX1" fmla="*/ 86114 w 866933"/>
                <a:gd name="connsiteY1" fmla="*/ 140247 h 161290"/>
                <a:gd name="connsiteX2" fmla="*/ 31981 w 866933"/>
                <a:gd name="connsiteY2" fmla="*/ 86114 h 161290"/>
                <a:gd name="connsiteX3" fmla="*/ 86114 w 866933"/>
                <a:gd name="connsiteY3" fmla="*/ 31981 h 161290"/>
                <a:gd name="connsiteX4" fmla="*/ 140247 w 866933"/>
                <a:gd name="connsiteY4" fmla="*/ 86114 h 161290"/>
                <a:gd name="connsiteX5" fmla="*/ 851132 w 866933"/>
                <a:gd name="connsiteY5" fmla="*/ 86114 h 161290"/>
                <a:gd name="connsiteX6" fmla="*/ 797100 w 866933"/>
                <a:gd name="connsiteY6" fmla="*/ 140146 h 161290"/>
                <a:gd name="connsiteX7" fmla="*/ 743068 w 866933"/>
                <a:gd name="connsiteY7" fmla="*/ 86114 h 161290"/>
                <a:gd name="connsiteX8" fmla="*/ 797100 w 866933"/>
                <a:gd name="connsiteY8" fmla="*/ 32082 h 161290"/>
                <a:gd name="connsiteX9" fmla="*/ 851132 w 866933"/>
                <a:gd name="connsiteY9" fmla="*/ 86114 h 1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6933" h="161290">
                  <a:moveTo>
                    <a:pt x="140247" y="86114"/>
                  </a:moveTo>
                  <a:cubicBezTo>
                    <a:pt x="140247" y="116013"/>
                    <a:pt x="116011" y="140247"/>
                    <a:pt x="86114" y="140247"/>
                  </a:cubicBezTo>
                  <a:cubicBezTo>
                    <a:pt x="56217" y="140247"/>
                    <a:pt x="31981" y="116013"/>
                    <a:pt x="31981" y="86114"/>
                  </a:cubicBezTo>
                  <a:cubicBezTo>
                    <a:pt x="31981" y="56215"/>
                    <a:pt x="56217" y="31981"/>
                    <a:pt x="86114" y="31981"/>
                  </a:cubicBezTo>
                  <a:cubicBezTo>
                    <a:pt x="116011" y="31981"/>
                    <a:pt x="140247" y="56215"/>
                    <a:pt x="140247" y="86114"/>
                  </a:cubicBezTo>
                  <a:moveTo>
                    <a:pt x="851132" y="86114"/>
                  </a:moveTo>
                  <a:cubicBezTo>
                    <a:pt x="851132" y="115952"/>
                    <a:pt x="826941" y="140146"/>
                    <a:pt x="797100" y="140146"/>
                  </a:cubicBezTo>
                  <a:cubicBezTo>
                    <a:pt x="767260" y="140146"/>
                    <a:pt x="743068" y="115952"/>
                    <a:pt x="743068" y="86114"/>
                  </a:cubicBezTo>
                  <a:cubicBezTo>
                    <a:pt x="743068" y="56275"/>
                    <a:pt x="767260" y="32082"/>
                    <a:pt x="797100" y="32082"/>
                  </a:cubicBezTo>
                  <a:cubicBezTo>
                    <a:pt x="826941" y="32082"/>
                    <a:pt x="851132" y="56275"/>
                    <a:pt x="851132" y="8611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8" name="Полилиния: фигура 117">
              <a:extLst>
                <a:ext uri="{FF2B5EF4-FFF2-40B4-BE49-F238E27FC236}">
                  <a16:creationId xmlns:a16="http://schemas.microsoft.com/office/drawing/2014/main" id="{A8FA38EC-4F28-4336-B9C6-095C570D167A}"/>
                </a:ext>
              </a:extLst>
            </p:cNvPr>
            <p:cNvSpPr/>
            <p:nvPr/>
          </p:nvSpPr>
          <p:spPr>
            <a:xfrm>
              <a:off x="6478826" y="4727669"/>
              <a:ext cx="1229836" cy="866934"/>
            </a:xfrm>
            <a:custGeom>
              <a:avLst/>
              <a:gdLst>
                <a:gd name="connsiteX0" fmla="*/ 31981 w 1229836"/>
                <a:gd name="connsiteY0" fmla="*/ 442061 h 866933"/>
                <a:gd name="connsiteX1" fmla="*/ 442061 w 1229836"/>
                <a:gd name="connsiteY1" fmla="*/ 31981 h 866933"/>
                <a:gd name="connsiteX2" fmla="*/ 792060 w 1229836"/>
                <a:gd name="connsiteY2" fmla="*/ 31981 h 866933"/>
                <a:gd name="connsiteX3" fmla="*/ 1202140 w 1229836"/>
                <a:gd name="connsiteY3" fmla="*/ 442061 h 866933"/>
                <a:gd name="connsiteX4" fmla="*/ 1202140 w 1229836"/>
                <a:gd name="connsiteY4" fmla="*/ 791858 h 866933"/>
                <a:gd name="connsiteX5" fmla="*/ 1150325 w 1229836"/>
                <a:gd name="connsiteY5" fmla="*/ 843874 h 866933"/>
                <a:gd name="connsiteX6" fmla="*/ 433795 w 1229836"/>
                <a:gd name="connsiteY6" fmla="*/ 843874 h 866933"/>
                <a:gd name="connsiteX7" fmla="*/ 31981 w 1229836"/>
                <a:gd name="connsiteY7" fmla="*/ 442061 h 8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9836" h="866933">
                  <a:moveTo>
                    <a:pt x="31981" y="442061"/>
                  </a:moveTo>
                  <a:cubicBezTo>
                    <a:pt x="32645" y="215851"/>
                    <a:pt x="215856" y="32646"/>
                    <a:pt x="442061" y="31981"/>
                  </a:cubicBezTo>
                  <a:lnTo>
                    <a:pt x="792060" y="31981"/>
                  </a:lnTo>
                  <a:cubicBezTo>
                    <a:pt x="1018265" y="32646"/>
                    <a:pt x="1201474" y="215851"/>
                    <a:pt x="1202140" y="442061"/>
                  </a:cubicBezTo>
                  <a:lnTo>
                    <a:pt x="1202140" y="791858"/>
                  </a:lnTo>
                  <a:cubicBezTo>
                    <a:pt x="1202140" y="820507"/>
                    <a:pt x="1178975" y="843773"/>
                    <a:pt x="1150325" y="843874"/>
                  </a:cubicBezTo>
                  <a:lnTo>
                    <a:pt x="433795" y="843874"/>
                  </a:lnTo>
                  <a:cubicBezTo>
                    <a:pt x="212021" y="843874"/>
                    <a:pt x="31981" y="663834"/>
                    <a:pt x="31981" y="442061"/>
                  </a:cubicBezTo>
                </a:path>
              </a:pathLst>
            </a:custGeom>
            <a:solidFill>
              <a:schemeClr val="bg1"/>
            </a:solidFill>
            <a:ln w="3175" cap="flat">
              <a:solidFill>
                <a:schemeClr val="bg2">
                  <a:lumMod val="75000"/>
                  <a:alpha val="39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9" name="Полилиния: фигура 118">
              <a:extLst>
                <a:ext uri="{FF2B5EF4-FFF2-40B4-BE49-F238E27FC236}">
                  <a16:creationId xmlns:a16="http://schemas.microsoft.com/office/drawing/2014/main" id="{41B0202E-A575-4E27-A572-12D8D7984A15}"/>
                </a:ext>
              </a:extLst>
            </p:cNvPr>
            <p:cNvSpPr/>
            <p:nvPr/>
          </p:nvSpPr>
          <p:spPr>
            <a:xfrm>
              <a:off x="6999188" y="4711338"/>
              <a:ext cx="1794351" cy="907256"/>
            </a:xfrm>
            <a:custGeom>
              <a:avLst/>
              <a:gdLst>
                <a:gd name="connsiteX0" fmla="*/ 31981 w 1794351"/>
                <a:gd name="connsiteY0" fmla="*/ 876334 h 907256"/>
                <a:gd name="connsiteX1" fmla="*/ 1774518 w 1794351"/>
                <a:gd name="connsiteY1" fmla="*/ 876334 h 907256"/>
                <a:gd name="connsiteX2" fmla="*/ 1774518 w 1794351"/>
                <a:gd name="connsiteY2" fmla="*/ 31981 h 907256"/>
                <a:gd name="connsiteX3" fmla="*/ 31981 w 1794351"/>
                <a:gd name="connsiteY3" fmla="*/ 31981 h 90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351" h="907256">
                  <a:moveTo>
                    <a:pt x="31981" y="876334"/>
                  </a:moveTo>
                  <a:lnTo>
                    <a:pt x="1774518" y="876334"/>
                  </a:lnTo>
                  <a:lnTo>
                    <a:pt x="1774518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0" name="Полилиния: фигура 119">
              <a:extLst>
                <a:ext uri="{FF2B5EF4-FFF2-40B4-BE49-F238E27FC236}">
                  <a16:creationId xmlns:a16="http://schemas.microsoft.com/office/drawing/2014/main" id="{70853FB5-7B2D-48BB-BB49-AC2CB8FFC5D5}"/>
                </a:ext>
              </a:extLst>
            </p:cNvPr>
            <p:cNvSpPr/>
            <p:nvPr/>
          </p:nvSpPr>
          <p:spPr>
            <a:xfrm>
              <a:off x="6967207" y="4679357"/>
              <a:ext cx="1854835" cy="967740"/>
            </a:xfrm>
            <a:custGeom>
              <a:avLst/>
              <a:gdLst>
                <a:gd name="connsiteX0" fmla="*/ 63962 w 1854835"/>
                <a:gd name="connsiteY0" fmla="*/ 908315 h 967740"/>
                <a:gd name="connsiteX1" fmla="*/ 1806498 w 1854835"/>
                <a:gd name="connsiteY1" fmla="*/ 908315 h 967740"/>
                <a:gd name="connsiteX2" fmla="*/ 1806498 w 1854835"/>
                <a:gd name="connsiteY2" fmla="*/ 63962 h 967740"/>
                <a:gd name="connsiteX3" fmla="*/ 63962 w 1854835"/>
                <a:gd name="connsiteY3" fmla="*/ 63962 h 96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835" h="967740">
                  <a:moveTo>
                    <a:pt x="63962" y="908315"/>
                  </a:moveTo>
                  <a:lnTo>
                    <a:pt x="1806498" y="908315"/>
                  </a:lnTo>
                  <a:lnTo>
                    <a:pt x="180649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rgbClr val="F9F9FE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430AE146-212B-4D00-8A66-95AD4FB3F16E}"/>
                </a:ext>
              </a:extLst>
            </p:cNvPr>
            <p:cNvSpPr/>
            <p:nvPr/>
          </p:nvSpPr>
          <p:spPr>
            <a:xfrm>
              <a:off x="7567130" y="5291780"/>
              <a:ext cx="665321" cy="181451"/>
            </a:xfrm>
            <a:custGeom>
              <a:avLst/>
              <a:gdLst>
                <a:gd name="connsiteX0" fmla="*/ 31981 w 665321"/>
                <a:gd name="connsiteY0" fmla="*/ 168876 h 181451"/>
                <a:gd name="connsiteX1" fmla="*/ 652342 w 665321"/>
                <a:gd name="connsiteY1" fmla="*/ 168876 h 181451"/>
                <a:gd name="connsiteX2" fmla="*/ 652342 w 665321"/>
                <a:gd name="connsiteY2" fmla="*/ 31981 h 181451"/>
                <a:gd name="connsiteX3" fmla="*/ 31981 w 66532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321" h="181451">
                  <a:moveTo>
                    <a:pt x="31981" y="168876"/>
                  </a:moveTo>
                  <a:lnTo>
                    <a:pt x="652342" y="168876"/>
                  </a:lnTo>
                  <a:lnTo>
                    <a:pt x="652342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5C6B6536-FD59-4F0F-9BB5-22FA11EECCBE}"/>
                </a:ext>
              </a:extLst>
            </p:cNvPr>
            <p:cNvSpPr/>
            <p:nvPr/>
          </p:nvSpPr>
          <p:spPr>
            <a:xfrm>
              <a:off x="7535150" y="5259799"/>
              <a:ext cx="745966" cy="262096"/>
            </a:xfrm>
            <a:custGeom>
              <a:avLst/>
              <a:gdLst>
                <a:gd name="connsiteX0" fmla="*/ 63962 w 745966"/>
                <a:gd name="connsiteY0" fmla="*/ 200857 h 262096"/>
                <a:gd name="connsiteX1" fmla="*/ 684323 w 745966"/>
                <a:gd name="connsiteY1" fmla="*/ 200857 h 262096"/>
                <a:gd name="connsiteX2" fmla="*/ 684323 w 745966"/>
                <a:gd name="connsiteY2" fmla="*/ 63962 h 262096"/>
                <a:gd name="connsiteX3" fmla="*/ 63962 w 74596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966" h="262096">
                  <a:moveTo>
                    <a:pt x="63962" y="200857"/>
                  </a:moveTo>
                  <a:lnTo>
                    <a:pt x="684323" y="200857"/>
                  </a:lnTo>
                  <a:lnTo>
                    <a:pt x="684323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C39214CB-74A9-4792-932F-6BAB5253C44C}"/>
                </a:ext>
              </a:extLst>
            </p:cNvPr>
            <p:cNvSpPr/>
            <p:nvPr/>
          </p:nvSpPr>
          <p:spPr>
            <a:xfrm>
              <a:off x="733386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B2C4358F-4CB4-49F6-A794-484AF2572702}"/>
                </a:ext>
              </a:extLst>
            </p:cNvPr>
            <p:cNvSpPr/>
            <p:nvPr/>
          </p:nvSpPr>
          <p:spPr>
            <a:xfrm>
              <a:off x="730188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77AB1150-B93F-49EE-8B1D-6B792FCC79B0}"/>
                </a:ext>
              </a:extLst>
            </p:cNvPr>
            <p:cNvSpPr/>
            <p:nvPr/>
          </p:nvSpPr>
          <p:spPr>
            <a:xfrm>
              <a:off x="710201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6" name="Полилиния: фигура 125">
              <a:extLst>
                <a:ext uri="{FF2B5EF4-FFF2-40B4-BE49-F238E27FC236}">
                  <a16:creationId xmlns:a16="http://schemas.microsoft.com/office/drawing/2014/main" id="{AF667517-5918-4EBD-9CB5-61B25786B33D}"/>
                </a:ext>
              </a:extLst>
            </p:cNvPr>
            <p:cNvSpPr/>
            <p:nvPr/>
          </p:nvSpPr>
          <p:spPr>
            <a:xfrm>
              <a:off x="7070030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7" name="Полилиния: фигура 126">
              <a:extLst>
                <a:ext uri="{FF2B5EF4-FFF2-40B4-BE49-F238E27FC236}">
                  <a16:creationId xmlns:a16="http://schemas.microsoft.com/office/drawing/2014/main" id="{7F349E7C-9646-4494-8CBB-AF24E76934AE}"/>
                </a:ext>
              </a:extLst>
            </p:cNvPr>
            <p:cNvSpPr/>
            <p:nvPr/>
          </p:nvSpPr>
          <p:spPr>
            <a:xfrm>
              <a:off x="7567130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8" name="Полилиния: фигура 127">
              <a:extLst>
                <a:ext uri="{FF2B5EF4-FFF2-40B4-BE49-F238E27FC236}">
                  <a16:creationId xmlns:a16="http://schemas.microsoft.com/office/drawing/2014/main" id="{D3DF678B-13D1-4075-A961-242F696D6A84}"/>
                </a:ext>
              </a:extLst>
            </p:cNvPr>
            <p:cNvSpPr/>
            <p:nvPr/>
          </p:nvSpPr>
          <p:spPr>
            <a:xfrm>
              <a:off x="7535150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9" name="Полилиния: фигура 128">
              <a:extLst>
                <a:ext uri="{FF2B5EF4-FFF2-40B4-BE49-F238E27FC236}">
                  <a16:creationId xmlns:a16="http://schemas.microsoft.com/office/drawing/2014/main" id="{915BD6A1-3EBC-45FD-8130-6F8F81757381}"/>
                </a:ext>
              </a:extLst>
            </p:cNvPr>
            <p:cNvSpPr/>
            <p:nvPr/>
          </p:nvSpPr>
          <p:spPr>
            <a:xfrm>
              <a:off x="7808662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0" name="Полилиния: фигура 129">
              <a:extLst>
                <a:ext uri="{FF2B5EF4-FFF2-40B4-BE49-F238E27FC236}">
                  <a16:creationId xmlns:a16="http://schemas.microsoft.com/office/drawing/2014/main" id="{CE3DF609-D25F-4BBF-8BCF-28A0E962EDA2}"/>
                </a:ext>
              </a:extLst>
            </p:cNvPr>
            <p:cNvSpPr/>
            <p:nvPr/>
          </p:nvSpPr>
          <p:spPr>
            <a:xfrm>
              <a:off x="7776681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1" name="Полилиния: фигура 130">
              <a:extLst>
                <a:ext uri="{FF2B5EF4-FFF2-40B4-BE49-F238E27FC236}">
                  <a16:creationId xmlns:a16="http://schemas.microsoft.com/office/drawing/2014/main" id="{0114C575-EF7C-4238-B4CB-2B1494FCA4DB}"/>
                </a:ext>
              </a:extLst>
            </p:cNvPr>
            <p:cNvSpPr/>
            <p:nvPr/>
          </p:nvSpPr>
          <p:spPr>
            <a:xfrm>
              <a:off x="8050396" y="5064966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93E3722F-FD4A-4FD1-829F-094242A6D2C0}"/>
                </a:ext>
              </a:extLst>
            </p:cNvPr>
            <p:cNvSpPr/>
            <p:nvPr/>
          </p:nvSpPr>
          <p:spPr>
            <a:xfrm>
              <a:off x="8018415" y="5032985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6C3245BC-E50D-4A60-9C8A-B7C01F6CE42D}"/>
                </a:ext>
              </a:extLst>
            </p:cNvPr>
            <p:cNvSpPr/>
            <p:nvPr/>
          </p:nvSpPr>
          <p:spPr>
            <a:xfrm>
              <a:off x="710201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4" name="Полилиния: фигура 133">
              <a:extLst>
                <a:ext uri="{FF2B5EF4-FFF2-40B4-BE49-F238E27FC236}">
                  <a16:creationId xmlns:a16="http://schemas.microsoft.com/office/drawing/2014/main" id="{326FD046-D3AC-46EF-AC28-104EDFEFC188}"/>
                </a:ext>
              </a:extLst>
            </p:cNvPr>
            <p:cNvSpPr/>
            <p:nvPr/>
          </p:nvSpPr>
          <p:spPr>
            <a:xfrm>
              <a:off x="7070030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5" name="Полилиния: фигура 134">
              <a:extLst>
                <a:ext uri="{FF2B5EF4-FFF2-40B4-BE49-F238E27FC236}">
                  <a16:creationId xmlns:a16="http://schemas.microsoft.com/office/drawing/2014/main" id="{DA4B6194-2B7F-4931-8E5A-47283292154D}"/>
                </a:ext>
              </a:extLst>
            </p:cNvPr>
            <p:cNvSpPr/>
            <p:nvPr/>
          </p:nvSpPr>
          <p:spPr>
            <a:xfrm>
              <a:off x="8281040" y="5064966"/>
              <a:ext cx="423386" cy="181451"/>
            </a:xfrm>
            <a:custGeom>
              <a:avLst/>
              <a:gdLst>
                <a:gd name="connsiteX0" fmla="*/ 31981 w 423386"/>
                <a:gd name="connsiteY0" fmla="*/ 168876 h 181451"/>
                <a:gd name="connsiteX1" fmla="*/ 400730 w 423386"/>
                <a:gd name="connsiteY1" fmla="*/ 168876 h 181451"/>
                <a:gd name="connsiteX2" fmla="*/ 400730 w 423386"/>
                <a:gd name="connsiteY2" fmla="*/ 31981 h 181451"/>
                <a:gd name="connsiteX3" fmla="*/ 31981 w 423386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386" h="181451">
                  <a:moveTo>
                    <a:pt x="31981" y="168876"/>
                  </a:moveTo>
                  <a:lnTo>
                    <a:pt x="400730" y="168876"/>
                  </a:lnTo>
                  <a:lnTo>
                    <a:pt x="400730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05ED66C7-021A-463B-AAB1-521E15D6E970}"/>
                </a:ext>
              </a:extLst>
            </p:cNvPr>
            <p:cNvSpPr/>
            <p:nvPr/>
          </p:nvSpPr>
          <p:spPr>
            <a:xfrm>
              <a:off x="8249059" y="5032985"/>
              <a:ext cx="483870" cy="262096"/>
            </a:xfrm>
            <a:custGeom>
              <a:avLst/>
              <a:gdLst>
                <a:gd name="connsiteX0" fmla="*/ 63962 w 483870"/>
                <a:gd name="connsiteY0" fmla="*/ 200856 h 262096"/>
                <a:gd name="connsiteX1" fmla="*/ 432711 w 483870"/>
                <a:gd name="connsiteY1" fmla="*/ 200856 h 262096"/>
                <a:gd name="connsiteX2" fmla="*/ 432711 w 483870"/>
                <a:gd name="connsiteY2" fmla="*/ 63962 h 262096"/>
                <a:gd name="connsiteX3" fmla="*/ 63962 w 483870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870" h="262096">
                  <a:moveTo>
                    <a:pt x="63962" y="200856"/>
                  </a:moveTo>
                  <a:lnTo>
                    <a:pt x="432711" y="200856"/>
                  </a:lnTo>
                  <a:lnTo>
                    <a:pt x="432711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B1B279ED-25BC-486F-A80F-BB270868011A}"/>
                </a:ext>
              </a:extLst>
            </p:cNvPr>
            <p:cNvSpPr/>
            <p:nvPr/>
          </p:nvSpPr>
          <p:spPr>
            <a:xfrm>
              <a:off x="8512895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43DD976C-A0B5-4314-82EE-3BC31F9E2FFE}"/>
                </a:ext>
              </a:extLst>
            </p:cNvPr>
            <p:cNvSpPr/>
            <p:nvPr/>
          </p:nvSpPr>
          <p:spPr>
            <a:xfrm>
              <a:off x="8480914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D0F817BC-76E8-40AB-BFB5-F72898FCF3FD}"/>
                </a:ext>
              </a:extLst>
            </p:cNvPr>
            <p:cNvSpPr/>
            <p:nvPr/>
          </p:nvSpPr>
          <p:spPr>
            <a:xfrm>
              <a:off x="8281040" y="5291780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C1A37FAA-E9CD-485A-B508-DBB0DEDB7CAC}"/>
                </a:ext>
              </a:extLst>
            </p:cNvPr>
            <p:cNvSpPr/>
            <p:nvPr/>
          </p:nvSpPr>
          <p:spPr>
            <a:xfrm>
              <a:off x="8249059" y="5259799"/>
              <a:ext cx="262096" cy="262096"/>
            </a:xfrm>
            <a:custGeom>
              <a:avLst/>
              <a:gdLst>
                <a:gd name="connsiteX0" fmla="*/ 63962 w 262096"/>
                <a:gd name="connsiteY0" fmla="*/ 200857 h 262096"/>
                <a:gd name="connsiteX1" fmla="*/ 200856 w 262096"/>
                <a:gd name="connsiteY1" fmla="*/ 200857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7"/>
                  </a:moveTo>
                  <a:lnTo>
                    <a:pt x="200856" y="200857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0D8DF0A1-A671-43CE-AC78-6B0C0E41342A}"/>
                </a:ext>
              </a:extLst>
            </p:cNvPr>
            <p:cNvSpPr/>
            <p:nvPr/>
          </p:nvSpPr>
          <p:spPr>
            <a:xfrm>
              <a:off x="733386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74E10745-62E4-4798-BBE2-7A7DCAB3AE8B}"/>
                </a:ext>
              </a:extLst>
            </p:cNvPr>
            <p:cNvSpPr/>
            <p:nvPr/>
          </p:nvSpPr>
          <p:spPr>
            <a:xfrm>
              <a:off x="730188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6F1E6120-7004-4ABA-84A4-B841B2CD51DA}"/>
                </a:ext>
              </a:extLst>
            </p:cNvPr>
            <p:cNvSpPr/>
            <p:nvPr/>
          </p:nvSpPr>
          <p:spPr>
            <a:xfrm>
              <a:off x="710201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FBC94139-93A3-439F-96EB-6FABDCD5C9D7}"/>
                </a:ext>
              </a:extLst>
            </p:cNvPr>
            <p:cNvSpPr/>
            <p:nvPr/>
          </p:nvSpPr>
          <p:spPr>
            <a:xfrm>
              <a:off x="707003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156CDEAF-C514-400B-89E3-AAA07A30338B}"/>
                </a:ext>
              </a:extLst>
            </p:cNvPr>
            <p:cNvSpPr/>
            <p:nvPr/>
          </p:nvSpPr>
          <p:spPr>
            <a:xfrm>
              <a:off x="756713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67781AA3-483C-4285-B677-40E6A42D6AF3}"/>
                </a:ext>
              </a:extLst>
            </p:cNvPr>
            <p:cNvSpPr/>
            <p:nvPr/>
          </p:nvSpPr>
          <p:spPr>
            <a:xfrm>
              <a:off x="7535150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7" name="Полилиния: фигура 146">
              <a:extLst>
                <a:ext uri="{FF2B5EF4-FFF2-40B4-BE49-F238E27FC236}">
                  <a16:creationId xmlns:a16="http://schemas.microsoft.com/office/drawing/2014/main" id="{CC54C2C4-4C0B-4823-9CF0-9747A8AC17DB}"/>
                </a:ext>
              </a:extLst>
            </p:cNvPr>
            <p:cNvSpPr/>
            <p:nvPr/>
          </p:nvSpPr>
          <p:spPr>
            <a:xfrm>
              <a:off x="7808662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E30C2631-024E-49E1-9112-6FA3BCDE824B}"/>
                </a:ext>
              </a:extLst>
            </p:cNvPr>
            <p:cNvSpPr/>
            <p:nvPr/>
          </p:nvSpPr>
          <p:spPr>
            <a:xfrm>
              <a:off x="7776681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8">
              <a:extLst>
                <a:ext uri="{FF2B5EF4-FFF2-40B4-BE49-F238E27FC236}">
                  <a16:creationId xmlns:a16="http://schemas.microsoft.com/office/drawing/2014/main" id="{76FBD215-4E73-48C7-AC95-7EEA52FC57B8}"/>
                </a:ext>
              </a:extLst>
            </p:cNvPr>
            <p:cNvSpPr/>
            <p:nvPr/>
          </p:nvSpPr>
          <p:spPr>
            <a:xfrm>
              <a:off x="8050396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9077 w 181451"/>
                <a:gd name="connsiteY1" fmla="*/ 168876 h 181451"/>
                <a:gd name="connsiteX2" fmla="*/ 169077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9077" y="168876"/>
                  </a:lnTo>
                  <a:lnTo>
                    <a:pt x="169077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7C56E1D2-AD19-4486-B3ED-0D3748744773}"/>
                </a:ext>
              </a:extLst>
            </p:cNvPr>
            <p:cNvSpPr/>
            <p:nvPr/>
          </p:nvSpPr>
          <p:spPr>
            <a:xfrm>
              <a:off x="8018415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1058 w 262096"/>
                <a:gd name="connsiteY1" fmla="*/ 200856 h 262096"/>
                <a:gd name="connsiteX2" fmla="*/ 201058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1058" y="200856"/>
                  </a:lnTo>
                  <a:lnTo>
                    <a:pt x="201058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D9C9959-E40E-47A0-BC61-BFB39ACDAF3B}"/>
                </a:ext>
              </a:extLst>
            </p:cNvPr>
            <p:cNvSpPr/>
            <p:nvPr/>
          </p:nvSpPr>
          <p:spPr>
            <a:xfrm>
              <a:off x="8512895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6CE665CC-A8AA-47AC-81DF-28A290A102E3}"/>
                </a:ext>
              </a:extLst>
            </p:cNvPr>
            <p:cNvSpPr/>
            <p:nvPr/>
          </p:nvSpPr>
          <p:spPr>
            <a:xfrm>
              <a:off x="8480914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4695DD34-5EB0-4289-92B4-E8507A5C5CA1}"/>
                </a:ext>
              </a:extLst>
            </p:cNvPr>
            <p:cNvSpPr/>
            <p:nvPr/>
          </p:nvSpPr>
          <p:spPr>
            <a:xfrm>
              <a:off x="8281040" y="4827063"/>
              <a:ext cx="181451" cy="181451"/>
            </a:xfrm>
            <a:custGeom>
              <a:avLst/>
              <a:gdLst>
                <a:gd name="connsiteX0" fmla="*/ 31981 w 181451"/>
                <a:gd name="connsiteY0" fmla="*/ 168876 h 181451"/>
                <a:gd name="connsiteX1" fmla="*/ 168876 w 181451"/>
                <a:gd name="connsiteY1" fmla="*/ 168876 h 181451"/>
                <a:gd name="connsiteX2" fmla="*/ 168876 w 181451"/>
                <a:gd name="connsiteY2" fmla="*/ 31981 h 181451"/>
                <a:gd name="connsiteX3" fmla="*/ 31981 w 181451"/>
                <a:gd name="connsiteY3" fmla="*/ 31981 h 18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51" h="181451">
                  <a:moveTo>
                    <a:pt x="31981" y="168876"/>
                  </a:moveTo>
                  <a:lnTo>
                    <a:pt x="168876" y="168876"/>
                  </a:lnTo>
                  <a:lnTo>
                    <a:pt x="168876" y="31981"/>
                  </a:lnTo>
                  <a:lnTo>
                    <a:pt x="31981" y="31981"/>
                  </a:lnTo>
                  <a:close/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4" name="Полилиния: фигура 153">
              <a:extLst>
                <a:ext uri="{FF2B5EF4-FFF2-40B4-BE49-F238E27FC236}">
                  <a16:creationId xmlns:a16="http://schemas.microsoft.com/office/drawing/2014/main" id="{DC763AE0-D22D-4D40-A330-732E82160944}"/>
                </a:ext>
              </a:extLst>
            </p:cNvPr>
            <p:cNvSpPr/>
            <p:nvPr/>
          </p:nvSpPr>
          <p:spPr>
            <a:xfrm>
              <a:off x="8249059" y="4795083"/>
              <a:ext cx="262096" cy="262096"/>
            </a:xfrm>
            <a:custGeom>
              <a:avLst/>
              <a:gdLst>
                <a:gd name="connsiteX0" fmla="*/ 63962 w 262096"/>
                <a:gd name="connsiteY0" fmla="*/ 200856 h 262096"/>
                <a:gd name="connsiteX1" fmla="*/ 200856 w 262096"/>
                <a:gd name="connsiteY1" fmla="*/ 200856 h 262096"/>
                <a:gd name="connsiteX2" fmla="*/ 200856 w 262096"/>
                <a:gd name="connsiteY2" fmla="*/ 63962 h 262096"/>
                <a:gd name="connsiteX3" fmla="*/ 63962 w 262096"/>
                <a:gd name="connsiteY3" fmla="*/ 63962 h 26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96" h="262096">
                  <a:moveTo>
                    <a:pt x="63962" y="200856"/>
                  </a:moveTo>
                  <a:lnTo>
                    <a:pt x="200856" y="200856"/>
                  </a:lnTo>
                  <a:lnTo>
                    <a:pt x="200856" y="63962"/>
                  </a:lnTo>
                  <a:lnTo>
                    <a:pt x="63962" y="63962"/>
                  </a:lnTo>
                  <a:close/>
                </a:path>
              </a:pathLst>
            </a:custGeom>
            <a:solidFill>
              <a:schemeClr val="bg1"/>
            </a:solidFill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5" name="Полилиния: фигура 154">
              <a:extLst>
                <a:ext uri="{FF2B5EF4-FFF2-40B4-BE49-F238E27FC236}">
                  <a16:creationId xmlns:a16="http://schemas.microsoft.com/office/drawing/2014/main" id="{689F88F4-DDC8-42E2-991F-BC7685DA4901}"/>
                </a:ext>
              </a:extLst>
            </p:cNvPr>
            <p:cNvSpPr/>
            <p:nvPr/>
          </p:nvSpPr>
          <p:spPr>
            <a:xfrm>
              <a:off x="7798380" y="4472629"/>
              <a:ext cx="423386" cy="947579"/>
            </a:xfrm>
            <a:custGeom>
              <a:avLst/>
              <a:gdLst>
                <a:gd name="connsiteX0" fmla="*/ 100932 w 423386"/>
                <a:gd name="connsiteY0" fmla="*/ 148715 h 947578"/>
                <a:gd name="connsiteX1" fmla="*/ 31981 w 423386"/>
                <a:gd name="connsiteY1" fmla="*/ 255166 h 947578"/>
                <a:gd name="connsiteX2" fmla="*/ 111819 w 423386"/>
                <a:gd name="connsiteY2" fmla="*/ 924519 h 947578"/>
                <a:gd name="connsiteX3" fmla="*/ 360994 w 423386"/>
                <a:gd name="connsiteY3" fmla="*/ 250589 h 947578"/>
                <a:gd name="connsiteX4" fmla="*/ 168472 w 423386"/>
                <a:gd name="connsiteY4" fmla="*/ 31981 h 947578"/>
                <a:gd name="connsiteX5" fmla="*/ 100932 w 423386"/>
                <a:gd name="connsiteY5" fmla="*/ 148715 h 9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386" h="947578">
                  <a:moveTo>
                    <a:pt x="100932" y="148715"/>
                  </a:moveTo>
                  <a:lnTo>
                    <a:pt x="31981" y="255166"/>
                  </a:lnTo>
                  <a:cubicBezTo>
                    <a:pt x="224176" y="425911"/>
                    <a:pt x="258462" y="713351"/>
                    <a:pt x="111819" y="924519"/>
                  </a:cubicBezTo>
                  <a:cubicBezTo>
                    <a:pt x="366726" y="807221"/>
                    <a:pt x="478284" y="505508"/>
                    <a:pt x="360994" y="250589"/>
                  </a:cubicBezTo>
                  <a:cubicBezTo>
                    <a:pt x="319535" y="160489"/>
                    <a:pt x="252609" y="84501"/>
                    <a:pt x="168472" y="31981"/>
                  </a:cubicBezTo>
                  <a:cubicBezTo>
                    <a:pt x="151134" y="72102"/>
                    <a:pt x="125932" y="109803"/>
                    <a:pt x="100932" y="148715"/>
                  </a:cubicBezTo>
                </a:path>
              </a:pathLst>
            </a:custGeom>
            <a:solidFill>
              <a:schemeClr val="bg1"/>
            </a:solidFill>
            <a:ln w="20145" cap="flat">
              <a:solidFill>
                <a:schemeClr val="bg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: фигура 155">
              <a:extLst>
                <a:ext uri="{FF2B5EF4-FFF2-40B4-BE49-F238E27FC236}">
                  <a16:creationId xmlns:a16="http://schemas.microsoft.com/office/drawing/2014/main" id="{4B0337F3-1857-4013-A5B9-19B1913D45DF}"/>
                </a:ext>
              </a:extLst>
            </p:cNvPr>
            <p:cNvSpPr/>
            <p:nvPr/>
          </p:nvSpPr>
          <p:spPr>
            <a:xfrm>
              <a:off x="7766399" y="4440648"/>
              <a:ext cx="483870" cy="1008063"/>
            </a:xfrm>
            <a:custGeom>
              <a:avLst/>
              <a:gdLst>
                <a:gd name="connsiteX0" fmla="*/ 132913 w 483870"/>
                <a:gd name="connsiteY0" fmla="*/ 180695 h 1008062"/>
                <a:gd name="connsiteX1" fmla="*/ 63962 w 483870"/>
                <a:gd name="connsiteY1" fmla="*/ 287147 h 1008062"/>
                <a:gd name="connsiteX2" fmla="*/ 143800 w 483870"/>
                <a:gd name="connsiteY2" fmla="*/ 956500 h 1008062"/>
                <a:gd name="connsiteX3" fmla="*/ 392975 w 483870"/>
                <a:gd name="connsiteY3" fmla="*/ 282570 h 1008062"/>
                <a:gd name="connsiteX4" fmla="*/ 200453 w 483870"/>
                <a:gd name="connsiteY4" fmla="*/ 63962 h 1008062"/>
                <a:gd name="connsiteX5" fmla="*/ 132913 w 483870"/>
                <a:gd name="connsiteY5" fmla="*/ 180695 h 1008062"/>
                <a:gd name="connsiteX6" fmla="*/ 141986 w 483870"/>
                <a:gd name="connsiteY6" fmla="*/ 955291 h 1008062"/>
                <a:gd name="connsiteX7" fmla="*/ 212479 w 483870"/>
                <a:gd name="connsiteY7" fmla="*/ 240252 h 1008062"/>
                <a:gd name="connsiteX8" fmla="*/ 140574 w 483870"/>
                <a:gd name="connsiteY8" fmla="*/ 168599 h 1008062"/>
                <a:gd name="connsiteX9" fmla="*/ 132913 w 483870"/>
                <a:gd name="connsiteY9" fmla="*/ 180695 h 10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1008062">
                  <a:moveTo>
                    <a:pt x="132913" y="180695"/>
                  </a:moveTo>
                  <a:lnTo>
                    <a:pt x="63962" y="287147"/>
                  </a:lnTo>
                  <a:cubicBezTo>
                    <a:pt x="256157" y="457892"/>
                    <a:pt x="290443" y="745331"/>
                    <a:pt x="143800" y="956500"/>
                  </a:cubicBezTo>
                  <a:cubicBezTo>
                    <a:pt x="398707" y="839202"/>
                    <a:pt x="510265" y="537489"/>
                    <a:pt x="392975" y="282570"/>
                  </a:cubicBezTo>
                  <a:cubicBezTo>
                    <a:pt x="351515" y="192470"/>
                    <a:pt x="284590" y="116482"/>
                    <a:pt x="200453" y="63962"/>
                  </a:cubicBezTo>
                  <a:cubicBezTo>
                    <a:pt x="183115" y="104083"/>
                    <a:pt x="157913" y="141784"/>
                    <a:pt x="132913" y="180695"/>
                  </a:cubicBezTo>
                  <a:close/>
                  <a:moveTo>
                    <a:pt x="141986" y="955291"/>
                  </a:moveTo>
                  <a:cubicBezTo>
                    <a:pt x="358907" y="777307"/>
                    <a:pt x="390467" y="457167"/>
                    <a:pt x="212479" y="240252"/>
                  </a:cubicBezTo>
                  <a:cubicBezTo>
                    <a:pt x="190963" y="214022"/>
                    <a:pt x="166875" y="190030"/>
                    <a:pt x="140574" y="168599"/>
                  </a:cubicBezTo>
                  <a:lnTo>
                    <a:pt x="132913" y="180695"/>
                  </a:lnTo>
                </a:path>
              </a:pathLst>
            </a:custGeom>
            <a:noFill/>
            <a:ln w="40291" cap="rnd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5" name="Текст 4">
            <a:extLst>
              <a:ext uri="{FF2B5EF4-FFF2-40B4-BE49-F238E27FC236}">
                <a16:creationId xmlns:a16="http://schemas.microsoft.com/office/drawing/2014/main" id="{6D8A6AEC-2A8E-4F62-B935-4FE8CDC76BC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49" y="4013512"/>
            <a:ext cx="4941449" cy="13585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>
                    <a:alpha val="6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4C8664E8-1EDE-46C6-B0E4-F90A84F68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556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170" name="Текст 168">
            <a:extLst>
              <a:ext uri="{FF2B5EF4-FFF2-40B4-BE49-F238E27FC236}">
                <a16:creationId xmlns:a16="http://schemas.microsoft.com/office/drawing/2014/main" id="{7EB2174C-54D6-498E-B49B-C6E36B1E6F1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75492" y="6421880"/>
            <a:ext cx="1548000" cy="215444"/>
          </a:xfrm>
        </p:spPr>
        <p:txBody>
          <a:bodyPr wrap="none" anchor="ctr">
            <a:noAutofit/>
          </a:bodyPr>
          <a:lstStyle>
            <a:lvl1pPr marL="0" marR="0" indent="0" algn="l" defTabSz="410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40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ru-RU" dirty="0"/>
              <a:t>Иванов И.И.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E36E0E1-1E81-4EB0-BD7C-0B2FDDEB52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765174"/>
            <a:ext cx="1574271" cy="377825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72D543AD-EE25-46DC-8256-13453D5479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9980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80" name="Текст 168">
            <a:extLst>
              <a:ext uri="{FF2B5EF4-FFF2-40B4-BE49-F238E27FC236}">
                <a16:creationId xmlns:a16="http://schemas.microsoft.com/office/drawing/2014/main" id="{9CEFA97E-E699-41A2-8630-3AF95D425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9915" y="6421880"/>
            <a:ext cx="1548000" cy="215444"/>
          </a:xfrm>
        </p:spPr>
        <p:txBody>
          <a:bodyPr vert="horz" wrap="none" lIns="0" tIns="0" rIns="0" bIns="0" rtlCol="0" anchor="ctr">
            <a:noAutofit/>
          </a:bodyPr>
          <a:lstStyle>
            <a:lvl1pPr marL="0" indent="0">
              <a:buNone/>
              <a:defRPr lang="ru-RU" sz="1400" dirty="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marL="285750" lvl="0" indent="-285750" eaLnBrk="1" fontAlgn="auto" hangingPunct="1">
              <a:spcBef>
                <a:spcPts val="0"/>
              </a:spcBef>
            </a:pPr>
            <a:r>
              <a:rPr lang="ru-RU" dirty="0"/>
              <a:t>Иванов И.И.</a:t>
            </a:r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1721A1D4-F8E2-4C68-816E-219CBF38C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405" y="6443527"/>
            <a:ext cx="172150" cy="172150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</p:pic>
      <p:sp>
        <p:nvSpPr>
          <p:cNvPr id="82" name="Текст 168">
            <a:extLst>
              <a:ext uri="{FF2B5EF4-FFF2-40B4-BE49-F238E27FC236}">
                <a16:creationId xmlns:a16="http://schemas.microsoft.com/office/drawing/2014/main" id="{702C8027-DF32-4C1C-B385-5B7B2DBDD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340" y="6421880"/>
            <a:ext cx="1548000" cy="215444"/>
          </a:xfrm>
        </p:spPr>
        <p:txBody>
          <a:bodyPr vert="horz" wrap="none" lIns="0" tIns="0" rIns="0" bIns="0" rtlCol="0" anchor="ctr">
            <a:noAutofit/>
          </a:bodyPr>
          <a:lstStyle>
            <a:lvl1pPr marL="0" indent="0">
              <a:buNone/>
              <a:defRPr lang="ru-RU" sz="1400" dirty="0">
                <a:solidFill>
                  <a:schemeClr val="bg2">
                    <a:lumMod val="25000"/>
                    <a:alpha val="80000"/>
                  </a:schemeClr>
                </a:solidFill>
                <a:latin typeface="+mn-lt"/>
              </a:defRPr>
            </a:lvl1pPr>
          </a:lstStyle>
          <a:p>
            <a:pPr marL="285750" lvl="0" indent="-285750" eaLnBrk="1" fontAlgn="auto" hangingPunct="1">
              <a:spcBef>
                <a:spcPts val="0"/>
              </a:spcBef>
            </a:pPr>
            <a:r>
              <a:rPr lang="ru-RU" dirty="0"/>
              <a:t>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154755573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95C9EC-7744-4EC3-A8E8-D89E1A93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80000"/>
              </a:lnSpc>
              <a:defRPr sz="2200" b="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700724-8FF3-45CA-9D54-0269CB2CD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0269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4" orient="horz" pos="68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72FF37-77D6-4824-9E1A-2F810B249003}"/>
              </a:ext>
            </a:extLst>
          </p:cNvPr>
          <p:cNvSpPr/>
          <p:nvPr userDrawn="1"/>
        </p:nvSpPr>
        <p:spPr>
          <a:xfrm>
            <a:off x="-1" y="2"/>
            <a:ext cx="9144001" cy="765174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>
            <a:outerShdw blurRad="190500" dist="38100" dir="2700000" algn="tl" rotWithShape="0">
              <a:prstClr val="black">
                <a:alpha val="2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584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sym typeface="Helvetica Neue Medium"/>
            </a:endParaRPr>
          </a:p>
        </p:txBody>
      </p:sp>
      <p:sp>
        <p:nvSpPr>
          <p:cNvPr id="26" name="Линия">
            <a:extLst>
              <a:ext uri="{FF2B5EF4-FFF2-40B4-BE49-F238E27FC236}">
                <a16:creationId xmlns:a16="http://schemas.microsoft.com/office/drawing/2014/main" id="{33494AA2-5DE9-4FDB-8D6E-48F6F76483C9}"/>
              </a:ext>
            </a:extLst>
          </p:cNvPr>
          <p:cNvSpPr/>
          <p:nvPr userDrawn="1"/>
        </p:nvSpPr>
        <p:spPr>
          <a:xfrm>
            <a:off x="0" y="765175"/>
            <a:ext cx="9144001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 dirty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C56278-DD56-4D8D-A598-4C612984CB42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31200" y="277823"/>
            <a:ext cx="873050" cy="209532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2D5840E0-E131-47B4-A937-6AB55A012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163637"/>
            <a:ext cx="8064500" cy="53609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</a:pPr>
            <a:r>
              <a:rPr lang="ru-RU" dirty="0"/>
              <a:t>Образец текст</a:t>
            </a:r>
          </a:p>
          <a:p>
            <a:pPr marL="528528" lvl="1" indent="-2160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</a:pPr>
            <a:r>
              <a:rPr lang="ru-RU" dirty="0"/>
              <a:t>Образец текст</a:t>
            </a:r>
          </a:p>
          <a:p>
            <a:pPr marL="841056" lvl="2" indent="-2160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</a:pPr>
            <a:r>
              <a:rPr lang="ru-RU" dirty="0"/>
              <a:t>Образец текст</a:t>
            </a:r>
          </a:p>
          <a:p>
            <a:pPr marL="841056" marR="0" lvl="2" indent="-21600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</a:pPr>
            <a:r>
              <a:rPr lang="ru-RU" dirty="0"/>
              <a:t>Образец текст</a:t>
            </a:r>
          </a:p>
          <a:p>
            <a:pPr marL="841056" marR="0" lvl="2" indent="-21600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</a:pPr>
            <a:r>
              <a:rPr lang="ru-RU" dirty="0"/>
              <a:t>Образец текст</a:t>
            </a:r>
          </a:p>
          <a:p>
            <a:pPr marL="841056" marR="0" lvl="2" indent="-21600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</a:pPr>
            <a:r>
              <a:rPr lang="ru-RU" dirty="0"/>
              <a:t>Образец текст</a:t>
            </a:r>
          </a:p>
          <a:p>
            <a:pPr marL="216000" lvl="0" indent="-2160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</a:pP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37E57DA-7640-43D5-9936-EC1BA2F4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33852"/>
            <a:ext cx="6616700" cy="29747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lvl="0" algn="l" eaLnBrk="1" hangingPunct="1">
              <a:lnSpc>
                <a:spcPct val="8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CABC8456-A78D-4DE3-A852-AE374AD08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9607" y="6601180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1B5742F-71AE-4FCF-A9FA-EE74F62C97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51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2" r:id="rId2"/>
    <p:sldLayoutId id="2147483677" r:id="rId3"/>
    <p:sldLayoutId id="2147483688" r:id="rId4"/>
    <p:sldLayoutId id="2147483687" r:id="rId5"/>
    <p:sldLayoutId id="2147483689" r:id="rId6"/>
    <p:sldLayoutId id="2147483686" r:id="rId7"/>
    <p:sldLayoutId id="2147483690" r:id="rId8"/>
    <p:sldLayoutId id="2147483666" r:id="rId9"/>
    <p:sldLayoutId id="2147483670" r:id="rId10"/>
    <p:sldLayoutId id="2147483671" r:id="rId11"/>
    <p:sldLayoutId id="2147483683" r:id="rId12"/>
    <p:sldLayoutId id="2147483672" r:id="rId13"/>
    <p:sldLayoutId id="2147483681" r:id="rId14"/>
    <p:sldLayoutId id="2147483679" r:id="rId15"/>
    <p:sldLayoutId id="2147483669" r:id="rId16"/>
    <p:sldLayoutId id="2147483673" r:id="rId17"/>
    <p:sldLayoutId id="2147483685" r:id="rId18"/>
    <p:sldLayoutId id="2147483675" r:id="rId19"/>
    <p:sldLayoutId id="2147483680" r:id="rId20"/>
    <p:sldLayoutId id="2147483674" r:id="rId21"/>
    <p:sldLayoutId id="2147483684" r:id="rId22"/>
    <p:sldLayoutId id="2147483668" r:id="rId23"/>
    <p:sldLayoutId id="2147483692" r:id="rId24"/>
  </p:sldLayoutIdLst>
  <p:transition spd="med"/>
  <p:hf hdr="0" ftr="0" dt="0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ru-RU" sz="2200" b="0" i="0" u="none" strike="noStrike" kern="0" cap="none" spc="0" baseline="0" smtClean="0">
          <a:ln>
            <a:noFill/>
          </a:ln>
          <a:solidFill>
            <a:schemeClr val="tx2"/>
          </a:solidFill>
          <a:uFillTx/>
          <a:latin typeface="Roboto Bold" panose="02000000000000000000" pitchFamily="2" charset="0"/>
          <a:ea typeface="Roboto Bold" panose="02000000000000000000" pitchFamily="2" charset="0"/>
          <a:cs typeface="+mn-cs"/>
          <a:sym typeface="Helvetica Neue Medium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lang="ru-RU" sz="1600" b="0" i="0" u="none" strike="noStrike" cap="none" spc="0" baseline="0" dirty="0" smtClean="0">
          <a:ln>
            <a:noFill/>
          </a:ln>
          <a:solidFill>
            <a:schemeClr val="tx2"/>
          </a:solidFill>
          <a:uFillTx/>
          <a:latin typeface="+mj-lt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lang="ru-RU" sz="1400" b="0" i="0" u="none" strike="noStrike" cap="none" spc="0" baseline="0" dirty="0" smtClean="0">
          <a:ln>
            <a:noFill/>
          </a:ln>
          <a:solidFill>
            <a:schemeClr val="tx2"/>
          </a:solidFill>
          <a:uFillTx/>
          <a:latin typeface="+mj-lt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lang="ru-RU" sz="1400" b="0" i="0" u="none" strike="noStrike" cap="none" spc="0" baseline="0" dirty="0" smtClean="0">
          <a:ln>
            <a:noFill/>
          </a:ln>
          <a:solidFill>
            <a:schemeClr val="tx2"/>
          </a:solidFill>
          <a:uFillTx/>
          <a:latin typeface="+mj-lt"/>
          <a:ea typeface="Helvetica Neue"/>
          <a:cs typeface="Helvetica Neue"/>
          <a:sym typeface="Helvetica Neue"/>
        </a:defRPr>
      </a:lvl3pPr>
      <a:lvl4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None/>
        <a:tabLst/>
        <a:defRPr lang="ru-RU" sz="2000" b="0" i="0" u="none" strike="noStrike" cap="none" spc="0" baseline="0" dirty="0" smtClean="0">
          <a:ln>
            <a:noFill/>
          </a:ln>
          <a:solidFill>
            <a:srgbClr val="000000"/>
          </a:solidFill>
          <a:uFillTx/>
          <a:latin typeface="+mj-lt"/>
          <a:ea typeface="Helvetica Neue"/>
          <a:cs typeface="Helvetica Neue"/>
          <a:sym typeface="Helvetica Neue"/>
        </a:defRPr>
      </a:lvl4pPr>
      <a:lvl5pPr marL="1250112" marR="0" indent="0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None/>
        <a:tabLst/>
        <a:defRPr lang="ru-RU" sz="2000" b="0" i="0" u="none" strike="noStrike" cap="none" spc="0" baseline="0" dirty="0" smtClean="0">
          <a:ln>
            <a:noFill/>
          </a:ln>
          <a:solidFill>
            <a:srgbClr val="000000"/>
          </a:solidFill>
          <a:uFillTx/>
          <a:latin typeface="+mj-lt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pos="5420" userDrawn="1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5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6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4.docx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3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2730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Многое к одному, два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3EB5A84-BD0C-654F-A486-35E30DE13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729598"/>
              </p:ext>
            </p:extLst>
          </p:nvPr>
        </p:nvGraphicFramePr>
        <p:xfrm>
          <a:off x="1161256" y="1435100"/>
          <a:ext cx="7203893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4" imgW="6146800" imgH="3987800" progId="Word.Document.12">
                  <p:embed/>
                </p:oleObj>
              </mc:Choice>
              <mc:Fallback>
                <p:oleObj name="Document" r:id="rId4" imgW="6146800" imgH="398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1256" y="1435100"/>
                        <a:ext cx="7203893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4ED6D3FB-EDA9-704F-B630-7A715565E3E8}"/>
              </a:ext>
            </a:extLst>
          </p:cNvPr>
          <p:cNvSpPr txBox="1">
            <a:spLocks/>
          </p:cNvSpPr>
          <p:nvPr/>
        </p:nvSpPr>
        <p:spPr bwMode="gray">
          <a:xfrm>
            <a:off x="398964" y="818560"/>
            <a:ext cx="8346073" cy="5311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200" b="0" i="0" u="none" strike="noStrike" kern="0" cap="none" spc="0" baseline="0" smtClean="0">
                <a:ln>
                  <a:noFill/>
                </a:ln>
                <a:solidFill>
                  <a:schemeClr val="tx2"/>
                </a:solidFill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  <a:sym typeface="Helvetica Neue Medium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ru-RU" sz="1800" b="1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продолжение</a:t>
            </a:r>
            <a:endParaRPr lang="ru-RU" sz="1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Баги и другие насекомые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EC0647-0B67-CB4B-8C85-63E1BD2609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399704"/>
              </p:ext>
            </p:extLst>
          </p:nvPr>
        </p:nvGraphicFramePr>
        <p:xfrm>
          <a:off x="1161256" y="1225550"/>
          <a:ext cx="7202405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Document" r:id="rId4" imgW="6146800" imgH="4178300" progId="Word.Document.12">
                  <p:embed/>
                </p:oleObj>
              </mc:Choice>
              <mc:Fallback>
                <p:oleObj name="Document" r:id="rId4" imgW="6146800" imgH="417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1256" y="1225550"/>
                        <a:ext cx="7202405" cy="489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5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Баги и другие насекомые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093CF8-C4E7-9F4F-85CB-8FFF30DF3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827661"/>
              </p:ext>
            </p:extLst>
          </p:nvPr>
        </p:nvGraphicFramePr>
        <p:xfrm>
          <a:off x="1161257" y="2019300"/>
          <a:ext cx="7233356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Document" r:id="rId4" imgW="6146800" imgH="2514600" progId="Word.Document.12">
                  <p:embed/>
                </p:oleObj>
              </mc:Choice>
              <mc:Fallback>
                <p:oleObj name="Document" r:id="rId4" imgW="6146800" imgH="251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1257" y="2019300"/>
                        <a:ext cx="7233356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2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CI/CD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7B1CD-6B45-9C46-ADDD-2B1749D3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27" y="1272309"/>
            <a:ext cx="1168400" cy="162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ECE773-89E1-EB44-A40E-202254185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0" y="1272309"/>
            <a:ext cx="1317137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2830F-E576-A745-8735-A96EA109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642" y="1410855"/>
            <a:ext cx="138301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91654-3922-2B4A-8701-AA214D7FE59C}"/>
              </a:ext>
            </a:extLst>
          </p:cNvPr>
          <p:cNvSpPr txBox="1"/>
          <p:nvPr/>
        </p:nvSpPr>
        <p:spPr>
          <a:xfrm>
            <a:off x="2949152" y="1622290"/>
            <a:ext cx="383118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+</a:t>
            </a:r>
            <a:endParaRPr kumimoji="0" lang="ru-RU" sz="60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B3C8A-62C2-6E4C-9DA0-A907950BE92D}"/>
              </a:ext>
            </a:extLst>
          </p:cNvPr>
          <p:cNvSpPr txBox="1"/>
          <p:nvPr/>
        </p:nvSpPr>
        <p:spPr>
          <a:xfrm>
            <a:off x="5624677" y="1622290"/>
            <a:ext cx="383118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=</a:t>
            </a:r>
            <a:endParaRPr kumimoji="0" lang="ru-RU" sz="60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0464F9-6DD7-A845-A64F-E948A762AFD5}"/>
              </a:ext>
            </a:extLst>
          </p:cNvPr>
          <p:cNvSpPr/>
          <p:nvPr/>
        </p:nvSpPr>
        <p:spPr>
          <a:xfrm>
            <a:off x="823305" y="3341255"/>
            <a:ext cx="77388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Jenkins Maven project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Jenkins 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Kubernetes 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Plugin 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интеграции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Jenkins 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Kubernetes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Jenkins + Pipeline 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скрипт для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567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5AB10-FC91-7E46-84A4-D8950849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4800600" cy="3657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dirty="0"/>
              <a:t>Вечный двигатель или ТУДУ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2A0E0B0-6E6F-3A40-9696-47853870E393}"/>
              </a:ext>
            </a:extLst>
          </p:cNvPr>
          <p:cNvSpPr txBox="1">
            <a:spLocks/>
          </p:cNvSpPr>
          <p:nvPr/>
        </p:nvSpPr>
        <p:spPr bwMode="auto">
          <a:xfrm>
            <a:off x="1281113" y="2590800"/>
            <a:ext cx="6400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ru-RU" altLang="ru-RU">
              <a:solidFill>
                <a:srgbClr val="898989"/>
              </a:solidFill>
            </a:endParaRPr>
          </a:p>
        </p:txBody>
      </p:sp>
      <p:sp>
        <p:nvSpPr>
          <p:cNvPr id="7" name="Прямоугольник 14">
            <a:extLst>
              <a:ext uri="{FF2B5EF4-FFF2-40B4-BE49-F238E27FC236}">
                <a16:creationId xmlns:a16="http://schemas.microsoft.com/office/drawing/2014/main" id="{7EE94562-3CC7-D14C-AEBA-E7A290172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299" y="1520827"/>
            <a:ext cx="1450975" cy="80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ru-RU" sz="1100" b="1" dirty="0">
                <a:latin typeface="Arial" panose="020B0604020202020204" pitchFamily="34" charset="0"/>
                <a:cs typeface="Arial" panose="020B0604020202020204" pitchFamily="34" charset="0"/>
              </a:rPr>
              <a:t>Перейти на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JWT </a:t>
            </a:r>
            <a:r>
              <a:rPr lang="ru-RU" sz="1100" b="1" dirty="0">
                <a:latin typeface="Arial" panose="020B0604020202020204" pitchFamily="34" charset="0"/>
                <a:cs typeface="Arial" panose="020B0604020202020204" pitchFamily="34" charset="0"/>
              </a:rPr>
              <a:t>от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HTTP basic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buNone/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16">
            <a:extLst>
              <a:ext uri="{FF2B5EF4-FFF2-40B4-BE49-F238E27FC236}">
                <a16:creationId xmlns:a16="http://schemas.microsoft.com/office/drawing/2014/main" id="{3BF32A1F-5953-C846-8B9D-DBBC4E8A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4" y="1548607"/>
            <a:ext cx="2676525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ru-RU" sz="1100" b="1" dirty="0">
                <a:latin typeface="Arial" panose="020B0604020202020204" pitchFamily="34" charset="0"/>
                <a:cs typeface="Arial" panose="020B0604020202020204" pitchFamily="34" charset="0"/>
              </a:rPr>
              <a:t>Исправить по замечаниям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None/>
            </a:pPr>
            <a:r>
              <a:rPr lang="ru-RU" sz="1100" b="1" dirty="0">
                <a:latin typeface="Arial" panose="020B0604020202020204" pitchFamily="34" charset="0"/>
                <a:cs typeface="Arial" panose="020B0604020202020204" pitchFamily="34" charset="0"/>
              </a:rPr>
              <a:t>до пятницы</a:t>
            </a:r>
          </a:p>
          <a:p>
            <a:pPr lvl="0">
              <a:buNone/>
            </a:pPr>
            <a:endParaRPr lang="ru-RU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17">
            <a:extLst>
              <a:ext uri="{FF2B5EF4-FFF2-40B4-BE49-F238E27FC236}">
                <a16:creationId xmlns:a16="http://schemas.microsoft.com/office/drawing/2014/main" id="{6AD1A2CF-C7BB-394E-B8D8-CCE63D4B0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2879725"/>
            <a:ext cx="185896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100" b="1" dirty="0">
                <a:latin typeface="Arial" panose="020B0604020202020204" pitchFamily="34" charset="0"/>
              </a:rPr>
              <a:t>Реализовать недостающую функциональность </a:t>
            </a:r>
          </a:p>
        </p:txBody>
      </p:sp>
      <p:sp>
        <p:nvSpPr>
          <p:cNvPr id="10" name="Прямоугольник 18">
            <a:extLst>
              <a:ext uri="{FF2B5EF4-FFF2-40B4-BE49-F238E27FC236}">
                <a16:creationId xmlns:a16="http://schemas.microsoft.com/office/drawing/2014/main" id="{87730468-31A1-C240-820D-71F6F5AA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2" y="4865686"/>
            <a:ext cx="25606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100" b="1" dirty="0">
                <a:latin typeface="Arial" panose="020B0604020202020204" pitchFamily="34" charset="0"/>
              </a:rPr>
              <a:t>Улучшить покрытие </a:t>
            </a:r>
            <a:endParaRPr lang="en-US" altLang="ru-RU" sz="1100" b="1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100" b="1" dirty="0">
                <a:latin typeface="Arial" panose="020B0604020202020204" pitchFamily="34" charset="0"/>
              </a:rPr>
              <a:t>Unit-</a:t>
            </a:r>
            <a:r>
              <a:rPr lang="ru-RU" altLang="ru-RU" sz="1100" b="1" dirty="0">
                <a:latin typeface="Arial" panose="020B0604020202020204" pitchFamily="34" charset="0"/>
              </a:rPr>
              <a:t>тестами</a:t>
            </a:r>
          </a:p>
        </p:txBody>
      </p:sp>
      <p:sp>
        <p:nvSpPr>
          <p:cNvPr id="11" name="Прямоугольник 19">
            <a:extLst>
              <a:ext uri="{FF2B5EF4-FFF2-40B4-BE49-F238E27FC236}">
                <a16:creationId xmlns:a16="http://schemas.microsoft.com/office/drawing/2014/main" id="{179A89CC-AEA8-D34F-8B4C-0DE738C80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5" y="4997448"/>
            <a:ext cx="2354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100" b="1" dirty="0">
                <a:latin typeface="Arial" panose="020B0604020202020204" pitchFamily="34" charset="0"/>
              </a:rPr>
              <a:t>Разработать и реализовать ролевую модель</a:t>
            </a:r>
          </a:p>
        </p:txBody>
      </p:sp>
      <p:sp>
        <p:nvSpPr>
          <p:cNvPr id="12" name="Прямоугольник 20">
            <a:extLst>
              <a:ext uri="{FF2B5EF4-FFF2-40B4-BE49-F238E27FC236}">
                <a16:creationId xmlns:a16="http://schemas.microsoft.com/office/drawing/2014/main" id="{F3448242-61AB-7149-8988-6F7DD61FD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2805833"/>
            <a:ext cx="2070893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050" b="1" dirty="0">
                <a:latin typeface="Arial" panose="020B0604020202020204" pitchFamily="34" charset="0"/>
              </a:rPr>
              <a:t>Добавить </a:t>
            </a:r>
            <a:endParaRPr lang="en-US" altLang="ru-RU" sz="1050" b="1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050" b="1" dirty="0">
                <a:latin typeface="Arial" panose="020B0604020202020204" pitchFamily="34" charset="0"/>
              </a:rPr>
              <a:t>недостающие</a:t>
            </a:r>
            <a:endParaRPr lang="en-US" altLang="ru-RU" sz="1050" b="1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050" b="1" dirty="0">
                <a:latin typeface="Arial" panose="020B0604020202020204" pitchFamily="34" charset="0"/>
              </a:rPr>
              <a:t> объекты </a:t>
            </a:r>
            <a:endParaRPr lang="en-US" altLang="ru-RU" sz="1050" b="1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050" b="1" dirty="0">
                <a:latin typeface="Arial" panose="020B0604020202020204" pitchFamily="34" charset="0"/>
              </a:rPr>
              <a:t>Доработать </a:t>
            </a:r>
            <a:endParaRPr lang="en-US" altLang="ru-RU" sz="1050" b="1" dirty="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050" b="1" dirty="0">
                <a:latin typeface="Arial" panose="020B0604020202020204" pitchFamily="34" charset="0"/>
              </a:rPr>
              <a:t>интерфейс</a:t>
            </a:r>
            <a:endParaRPr lang="ru-RU" altLang="ru-RU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59E08B-F0CC-084A-A76E-490E7CAD5301}"/>
              </a:ext>
            </a:extLst>
          </p:cNvPr>
          <p:cNvSpPr/>
          <p:nvPr/>
        </p:nvSpPr>
        <p:spPr>
          <a:xfrm>
            <a:off x="514134" y="1761808"/>
            <a:ext cx="831121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Исправить по замечаниям до пятницы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Улучшить покрытие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Unit-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тестами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Добавить недостающие объекты модели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Реализовать недостающую функциональность для моделей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Доработать интерфейс редактирования (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JavaScript</a:t>
            </a: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Реализовать интерфейс добавления новых объектов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Разработать и реализовать ролевую модель (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Security</a:t>
            </a: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Перейти на 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JWT </a:t>
            </a: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 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 basic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ru-RU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ru-RU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Что дальше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ru-RU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864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678952F-535D-4D8A-AD89-E628B5BFC983}"/>
              </a:ext>
            </a:extLst>
          </p:cNvPr>
          <p:cNvSpPr/>
          <p:nvPr/>
        </p:nvSpPr>
        <p:spPr>
          <a:xfrm>
            <a:off x="2286000" y="1635740"/>
            <a:ext cx="4572000" cy="76944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defTabSz="584200" hangingPunct="0"/>
            <a:endParaRPr lang="ru-RU" sz="4400" spc="2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  <a:cs typeface="Open Sans bold" panose="020B0806030504020204" pitchFamily="34" charset="0"/>
              <a:sym typeface="Helvetica Neue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C3EC772-9C17-4429-A8AB-5437CA941C03}"/>
              </a:ext>
            </a:extLst>
          </p:cNvPr>
          <p:cNvSpPr/>
          <p:nvPr/>
        </p:nvSpPr>
        <p:spPr>
          <a:xfrm>
            <a:off x="1600200" y="2121480"/>
            <a:ext cx="5943600" cy="18774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410751" hangingPunct="0">
              <a:defRPr/>
            </a:pPr>
            <a:endParaRPr lang="ru-RU" sz="4400">
              <a:solidFill>
                <a:schemeClr val="bg1"/>
              </a:solidFill>
              <a:effectLst>
                <a:outerShdw blurRad="190500" dist="38100" dir="2700000" algn="tl" rotWithShape="0">
                  <a:prstClr val="black">
                    <a:alpha val="2000"/>
                  </a:prst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  <a:sym typeface="Helvetica Neue"/>
            </a:endParaRPr>
          </a:p>
          <a:p>
            <a:pPr lvl="0" algn="ctr" defTabSz="410751" hangingPunct="0">
              <a:defRPr/>
            </a:pPr>
            <a:r>
              <a:rPr lang="ru-RU" sz="720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  <a:sym typeface="Helvetica Neue"/>
              </a:rPr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1424949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678952F-535D-4D8A-AD89-E628B5BFC983}"/>
              </a:ext>
            </a:extLst>
          </p:cNvPr>
          <p:cNvSpPr/>
          <p:nvPr/>
        </p:nvSpPr>
        <p:spPr>
          <a:xfrm>
            <a:off x="2286000" y="1635740"/>
            <a:ext cx="4572000" cy="76944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defTabSz="584200" hangingPunct="0"/>
            <a:endParaRPr lang="ru-RU" sz="4400" spc="200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  <a:cs typeface="Open Sans bold" panose="020B0806030504020204" pitchFamily="34" charset="0"/>
              <a:sym typeface="Helvetica Neue"/>
            </a:endParaRPr>
          </a:p>
        </p:txBody>
      </p: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917A48BB-753C-469B-A5BC-297B89AF5D51}"/>
              </a:ext>
            </a:extLst>
          </p:cNvPr>
          <p:cNvGrpSpPr/>
          <p:nvPr/>
        </p:nvGrpSpPr>
        <p:grpSpPr>
          <a:xfrm>
            <a:off x="2841524" y="2804436"/>
            <a:ext cx="3400056" cy="3400056"/>
            <a:chOff x="3229532" y="3396359"/>
            <a:chExt cx="2624037" cy="2624049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8047E1D8-14B0-4461-8F0D-7F348A4BA41F}"/>
                </a:ext>
              </a:extLst>
            </p:cNvPr>
            <p:cNvSpPr/>
            <p:nvPr/>
          </p:nvSpPr>
          <p:spPr>
            <a:xfrm>
              <a:off x="3229533" y="3396343"/>
              <a:ext cx="2624037" cy="2624037"/>
            </a:xfrm>
            <a:custGeom>
              <a:avLst/>
              <a:gdLst>
                <a:gd name="connsiteX0" fmla="*/ 2611306 w 2624036"/>
                <a:gd name="connsiteY0" fmla="*/ 1312278 h 2624036"/>
                <a:gd name="connsiteX1" fmla="*/ 1312278 w 2624036"/>
                <a:gd name="connsiteY1" fmla="*/ 2611306 h 2624036"/>
                <a:gd name="connsiteX2" fmla="*/ 13250 w 2624036"/>
                <a:gd name="connsiteY2" fmla="*/ 1312278 h 2624036"/>
                <a:gd name="connsiteX3" fmla="*/ 1312278 w 2624036"/>
                <a:gd name="connsiteY3" fmla="*/ 13250 h 2624036"/>
                <a:gd name="connsiteX4" fmla="*/ 2611306 w 2624036"/>
                <a:gd name="connsiteY4" fmla="*/ 1312278 h 26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036" h="2624036">
                  <a:moveTo>
                    <a:pt x="2611306" y="1312278"/>
                  </a:moveTo>
                  <a:cubicBezTo>
                    <a:pt x="2611306" y="2029711"/>
                    <a:pt x="2029711" y="2611306"/>
                    <a:pt x="1312278" y="2611306"/>
                  </a:cubicBezTo>
                  <a:cubicBezTo>
                    <a:pt x="594845" y="2611306"/>
                    <a:pt x="13250" y="2029711"/>
                    <a:pt x="13250" y="1312278"/>
                  </a:cubicBezTo>
                  <a:cubicBezTo>
                    <a:pt x="13250" y="594845"/>
                    <a:pt x="594845" y="13250"/>
                    <a:pt x="1312278" y="13250"/>
                  </a:cubicBezTo>
                  <a:cubicBezTo>
                    <a:pt x="2029711" y="13250"/>
                    <a:pt x="2611306" y="594845"/>
                    <a:pt x="2611306" y="1312278"/>
                  </a:cubicBezTo>
                  <a:close/>
                </a:path>
              </a:pathLst>
            </a:custGeom>
            <a:solidFill>
              <a:srgbClr val="D8E4E7">
                <a:alpha val="20000"/>
              </a:srgbClr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6EAC04B-5F21-47EE-9E36-DE1737FB457B}"/>
                </a:ext>
              </a:extLst>
            </p:cNvPr>
            <p:cNvSpPr/>
            <p:nvPr/>
          </p:nvSpPr>
          <p:spPr>
            <a:xfrm>
              <a:off x="3596724" y="4292043"/>
              <a:ext cx="506621" cy="493633"/>
            </a:xfrm>
            <a:custGeom>
              <a:avLst/>
              <a:gdLst>
                <a:gd name="connsiteX0" fmla="*/ 465745 w 506620"/>
                <a:gd name="connsiteY0" fmla="*/ 381654 h 493630"/>
                <a:gd name="connsiteX1" fmla="*/ 439764 w 506620"/>
                <a:gd name="connsiteY1" fmla="*/ 291762 h 493630"/>
                <a:gd name="connsiteX2" fmla="*/ 28232 w 506620"/>
                <a:gd name="connsiteY2" fmla="*/ 13250 h 493630"/>
                <a:gd name="connsiteX3" fmla="*/ 283322 w 506620"/>
                <a:gd name="connsiteY3" fmla="*/ 477410 h 493630"/>
                <a:gd name="connsiteX4" fmla="*/ 498091 w 506620"/>
                <a:gd name="connsiteY4" fmla="*/ 475704 h 493630"/>
                <a:gd name="connsiteX5" fmla="*/ 465745 w 506620"/>
                <a:gd name="connsiteY5" fmla="*/ 381654 h 49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620" h="493630">
                  <a:moveTo>
                    <a:pt x="465745" y="381654"/>
                  </a:moveTo>
                  <a:lnTo>
                    <a:pt x="439764" y="291762"/>
                  </a:lnTo>
                  <a:cubicBezTo>
                    <a:pt x="251866" y="316467"/>
                    <a:pt x="75144" y="196866"/>
                    <a:pt x="28232" y="13250"/>
                  </a:cubicBezTo>
                  <a:cubicBezTo>
                    <a:pt x="-29501" y="211865"/>
                    <a:pt x="84707" y="419677"/>
                    <a:pt x="283322" y="477410"/>
                  </a:cubicBezTo>
                  <a:cubicBezTo>
                    <a:pt x="353543" y="497821"/>
                    <a:pt x="428203" y="497229"/>
                    <a:pt x="498091" y="475704"/>
                  </a:cubicBezTo>
                  <a:cubicBezTo>
                    <a:pt x="484191" y="446476"/>
                    <a:pt x="475358" y="414260"/>
                    <a:pt x="465745" y="381654"/>
                  </a:cubicBez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E7D2385-2FD9-4EC7-898A-112D01647218}"/>
                </a:ext>
              </a:extLst>
            </p:cNvPr>
            <p:cNvSpPr/>
            <p:nvPr/>
          </p:nvSpPr>
          <p:spPr>
            <a:xfrm>
              <a:off x="3583475" y="4278793"/>
              <a:ext cx="532601" cy="519613"/>
            </a:xfrm>
            <a:custGeom>
              <a:avLst/>
              <a:gdLst>
                <a:gd name="connsiteX0" fmla="*/ 478995 w 532601"/>
                <a:gd name="connsiteY0" fmla="*/ 394904 h 519611"/>
                <a:gd name="connsiteX1" fmla="*/ 453014 w 532601"/>
                <a:gd name="connsiteY1" fmla="*/ 305012 h 519611"/>
                <a:gd name="connsiteX2" fmla="*/ 41482 w 532601"/>
                <a:gd name="connsiteY2" fmla="*/ 26500 h 519611"/>
                <a:gd name="connsiteX3" fmla="*/ 296572 w 532601"/>
                <a:gd name="connsiteY3" fmla="*/ 490660 h 519611"/>
                <a:gd name="connsiteX4" fmla="*/ 511341 w 532601"/>
                <a:gd name="connsiteY4" fmla="*/ 488954 h 519611"/>
                <a:gd name="connsiteX5" fmla="*/ 478995 w 532601"/>
                <a:gd name="connsiteY5" fmla="*/ 394904 h 51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01" h="519611">
                  <a:moveTo>
                    <a:pt x="478995" y="394904"/>
                  </a:moveTo>
                  <a:lnTo>
                    <a:pt x="453014" y="305012"/>
                  </a:lnTo>
                  <a:cubicBezTo>
                    <a:pt x="265116" y="329717"/>
                    <a:pt x="88394" y="210116"/>
                    <a:pt x="41482" y="26500"/>
                  </a:cubicBezTo>
                  <a:cubicBezTo>
                    <a:pt x="-16251" y="225115"/>
                    <a:pt x="97957" y="432927"/>
                    <a:pt x="296572" y="490660"/>
                  </a:cubicBezTo>
                  <a:cubicBezTo>
                    <a:pt x="366793" y="511071"/>
                    <a:pt x="441453" y="510479"/>
                    <a:pt x="511341" y="488954"/>
                  </a:cubicBezTo>
                  <a:cubicBezTo>
                    <a:pt x="497441" y="459726"/>
                    <a:pt x="488608" y="427510"/>
                    <a:pt x="478995" y="394904"/>
                  </a:cubicBez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22367F3-155C-4EFD-A3E1-CF4EEF300561}"/>
                </a:ext>
              </a:extLst>
            </p:cNvPr>
            <p:cNvSpPr/>
            <p:nvPr/>
          </p:nvSpPr>
          <p:spPr>
            <a:xfrm>
              <a:off x="3613119" y="4291653"/>
              <a:ext cx="454660" cy="402701"/>
            </a:xfrm>
            <a:custGeom>
              <a:avLst/>
              <a:gdLst>
                <a:gd name="connsiteX0" fmla="*/ 449350 w 454659"/>
                <a:gd name="connsiteY0" fmla="*/ 382044 h 402698"/>
                <a:gd name="connsiteX1" fmla="*/ 395960 w 454659"/>
                <a:gd name="connsiteY1" fmla="*/ 201869 h 402698"/>
                <a:gd name="connsiteX2" fmla="*/ 13396 w 454659"/>
                <a:gd name="connsiteY2" fmla="*/ 13250 h 402698"/>
                <a:gd name="connsiteX3" fmla="*/ 377013 w 454659"/>
                <a:gd name="connsiteY3" fmla="*/ 397587 h 402698"/>
                <a:gd name="connsiteX4" fmla="*/ 452338 w 454659"/>
                <a:gd name="connsiteY4" fmla="*/ 392047 h 402698"/>
                <a:gd name="connsiteX5" fmla="*/ 449350 w 454659"/>
                <a:gd name="connsiteY5" fmla="*/ 382044 h 40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659" h="402698">
                  <a:moveTo>
                    <a:pt x="449350" y="382044"/>
                  </a:moveTo>
                  <a:cubicBezTo>
                    <a:pt x="431813" y="322029"/>
                    <a:pt x="414926" y="261624"/>
                    <a:pt x="395960" y="201869"/>
                  </a:cubicBezTo>
                  <a:cubicBezTo>
                    <a:pt x="241594" y="224849"/>
                    <a:pt x="89160" y="149694"/>
                    <a:pt x="13396" y="13250"/>
                  </a:cubicBezTo>
                  <a:cubicBezTo>
                    <a:pt x="7674" y="219792"/>
                    <a:pt x="170471" y="391865"/>
                    <a:pt x="377013" y="397587"/>
                  </a:cubicBezTo>
                  <a:cubicBezTo>
                    <a:pt x="402244" y="398286"/>
                    <a:pt x="427481" y="396430"/>
                    <a:pt x="452338" y="392047"/>
                  </a:cubicBezTo>
                  <a:lnTo>
                    <a:pt x="449350" y="382044"/>
                  </a:ln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EFE8982-2DD5-46A9-B9BA-3399FAEF2528}"/>
                </a:ext>
              </a:extLst>
            </p:cNvPr>
            <p:cNvSpPr/>
            <p:nvPr/>
          </p:nvSpPr>
          <p:spPr>
            <a:xfrm>
              <a:off x="3598457" y="4278403"/>
              <a:ext cx="480640" cy="428681"/>
            </a:xfrm>
            <a:custGeom>
              <a:avLst/>
              <a:gdLst>
                <a:gd name="connsiteX0" fmla="*/ 464013 w 480640"/>
                <a:gd name="connsiteY0" fmla="*/ 395294 h 428679"/>
                <a:gd name="connsiteX1" fmla="*/ 410623 w 480640"/>
                <a:gd name="connsiteY1" fmla="*/ 215119 h 428679"/>
                <a:gd name="connsiteX2" fmla="*/ 28059 w 480640"/>
                <a:gd name="connsiteY2" fmla="*/ 26500 h 428679"/>
                <a:gd name="connsiteX3" fmla="*/ 391675 w 480640"/>
                <a:gd name="connsiteY3" fmla="*/ 410837 h 428679"/>
                <a:gd name="connsiteX4" fmla="*/ 467001 w 480640"/>
                <a:gd name="connsiteY4" fmla="*/ 405297 h 428679"/>
                <a:gd name="connsiteX5" fmla="*/ 464013 w 480640"/>
                <a:gd name="connsiteY5" fmla="*/ 395294 h 428679"/>
                <a:gd name="connsiteX6" fmla="*/ 438032 w 480640"/>
                <a:gd name="connsiteY6" fmla="*/ 305402 h 428679"/>
                <a:gd name="connsiteX7" fmla="*/ 26500 w 480640"/>
                <a:gd name="connsiteY7" fmla="*/ 26890 h 42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640" h="428679">
                  <a:moveTo>
                    <a:pt x="464013" y="395294"/>
                  </a:moveTo>
                  <a:cubicBezTo>
                    <a:pt x="446476" y="335279"/>
                    <a:pt x="429589" y="274874"/>
                    <a:pt x="410623" y="215119"/>
                  </a:cubicBezTo>
                  <a:cubicBezTo>
                    <a:pt x="256257" y="238099"/>
                    <a:pt x="103822" y="162944"/>
                    <a:pt x="28059" y="26500"/>
                  </a:cubicBezTo>
                  <a:cubicBezTo>
                    <a:pt x="22337" y="233042"/>
                    <a:pt x="185134" y="405115"/>
                    <a:pt x="391675" y="410837"/>
                  </a:cubicBezTo>
                  <a:cubicBezTo>
                    <a:pt x="416906" y="411536"/>
                    <a:pt x="442144" y="409680"/>
                    <a:pt x="467001" y="405297"/>
                  </a:cubicBezTo>
                  <a:lnTo>
                    <a:pt x="464013" y="395294"/>
                  </a:lnTo>
                  <a:close/>
                  <a:moveTo>
                    <a:pt x="438032" y="305402"/>
                  </a:moveTo>
                  <a:cubicBezTo>
                    <a:pt x="250134" y="330106"/>
                    <a:pt x="73412" y="210506"/>
                    <a:pt x="26500" y="26890"/>
                  </a:cubicBez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8C1AAFC-6F1B-4764-93AB-7CECA6672DB6}"/>
                </a:ext>
              </a:extLst>
            </p:cNvPr>
            <p:cNvSpPr/>
            <p:nvPr/>
          </p:nvSpPr>
          <p:spPr>
            <a:xfrm>
              <a:off x="4921648" y="4288275"/>
              <a:ext cx="506621" cy="493633"/>
            </a:xfrm>
            <a:custGeom>
              <a:avLst/>
              <a:gdLst>
                <a:gd name="connsiteX0" fmla="*/ 45726 w 506620"/>
                <a:gd name="connsiteY0" fmla="*/ 381654 h 493630"/>
                <a:gd name="connsiteX1" fmla="*/ 71706 w 506620"/>
                <a:gd name="connsiteY1" fmla="*/ 291892 h 493630"/>
                <a:gd name="connsiteX2" fmla="*/ 483238 w 506620"/>
                <a:gd name="connsiteY2" fmla="*/ 13250 h 493630"/>
                <a:gd name="connsiteX3" fmla="*/ 228590 w 506620"/>
                <a:gd name="connsiteY3" fmla="*/ 477445 h 493630"/>
                <a:gd name="connsiteX4" fmla="*/ 13250 w 506620"/>
                <a:gd name="connsiteY4" fmla="*/ 475704 h 493630"/>
                <a:gd name="connsiteX5" fmla="*/ 45726 w 506620"/>
                <a:gd name="connsiteY5" fmla="*/ 381654 h 49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620" h="493630">
                  <a:moveTo>
                    <a:pt x="45726" y="381654"/>
                  </a:moveTo>
                  <a:lnTo>
                    <a:pt x="71706" y="291892"/>
                  </a:lnTo>
                  <a:cubicBezTo>
                    <a:pt x="259585" y="316343"/>
                    <a:pt x="436175" y="196776"/>
                    <a:pt x="483238" y="13250"/>
                  </a:cubicBezTo>
                  <a:cubicBezTo>
                    <a:pt x="541097" y="211752"/>
                    <a:pt x="427094" y="419580"/>
                    <a:pt x="228590" y="477445"/>
                  </a:cubicBezTo>
                  <a:cubicBezTo>
                    <a:pt x="158196" y="497967"/>
                    <a:pt x="83307" y="497361"/>
                    <a:pt x="13250" y="475704"/>
                  </a:cubicBezTo>
                  <a:cubicBezTo>
                    <a:pt x="27280" y="446606"/>
                    <a:pt x="36113" y="414260"/>
                    <a:pt x="45726" y="381654"/>
                  </a:cubicBez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FEFD160-6CB2-4F41-B6B2-7F487102169B}"/>
                </a:ext>
              </a:extLst>
            </p:cNvPr>
            <p:cNvSpPr/>
            <p:nvPr/>
          </p:nvSpPr>
          <p:spPr>
            <a:xfrm>
              <a:off x="4908397" y="4275025"/>
              <a:ext cx="532601" cy="519613"/>
            </a:xfrm>
            <a:custGeom>
              <a:avLst/>
              <a:gdLst>
                <a:gd name="connsiteX0" fmla="*/ 58976 w 532601"/>
                <a:gd name="connsiteY0" fmla="*/ 394904 h 519611"/>
                <a:gd name="connsiteX1" fmla="*/ 84956 w 532601"/>
                <a:gd name="connsiteY1" fmla="*/ 305142 h 519611"/>
                <a:gd name="connsiteX2" fmla="*/ 496489 w 532601"/>
                <a:gd name="connsiteY2" fmla="*/ 26500 h 519611"/>
                <a:gd name="connsiteX3" fmla="*/ 241840 w 532601"/>
                <a:gd name="connsiteY3" fmla="*/ 490695 h 519611"/>
                <a:gd name="connsiteX4" fmla="*/ 26500 w 532601"/>
                <a:gd name="connsiteY4" fmla="*/ 488954 h 519611"/>
                <a:gd name="connsiteX5" fmla="*/ 58976 w 532601"/>
                <a:gd name="connsiteY5" fmla="*/ 394904 h 51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01" h="519611">
                  <a:moveTo>
                    <a:pt x="58976" y="394904"/>
                  </a:moveTo>
                  <a:lnTo>
                    <a:pt x="84956" y="305142"/>
                  </a:lnTo>
                  <a:cubicBezTo>
                    <a:pt x="272835" y="329593"/>
                    <a:pt x="449425" y="210026"/>
                    <a:pt x="496489" y="26500"/>
                  </a:cubicBezTo>
                  <a:cubicBezTo>
                    <a:pt x="554347" y="225002"/>
                    <a:pt x="440344" y="432830"/>
                    <a:pt x="241840" y="490695"/>
                  </a:cubicBezTo>
                  <a:cubicBezTo>
                    <a:pt x="171446" y="511217"/>
                    <a:pt x="96557" y="510612"/>
                    <a:pt x="26500" y="488954"/>
                  </a:cubicBezTo>
                  <a:cubicBezTo>
                    <a:pt x="40530" y="459856"/>
                    <a:pt x="49363" y="427510"/>
                    <a:pt x="58976" y="394904"/>
                  </a:cubicBez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083D779C-7E44-4E02-A3B3-829C3128A153}"/>
                </a:ext>
              </a:extLst>
            </p:cNvPr>
            <p:cNvSpPr/>
            <p:nvPr/>
          </p:nvSpPr>
          <p:spPr>
            <a:xfrm>
              <a:off x="4951136" y="4287886"/>
              <a:ext cx="454660" cy="402701"/>
            </a:xfrm>
            <a:custGeom>
              <a:avLst/>
              <a:gdLst>
                <a:gd name="connsiteX0" fmla="*/ 16238 w 454659"/>
                <a:gd name="connsiteY0" fmla="*/ 382044 h 402698"/>
                <a:gd name="connsiteX1" fmla="*/ 69628 w 454659"/>
                <a:gd name="connsiteY1" fmla="*/ 201999 h 402698"/>
                <a:gd name="connsiteX2" fmla="*/ 95738 w 454659"/>
                <a:gd name="connsiteY2" fmla="*/ 204987 h 402698"/>
                <a:gd name="connsiteX3" fmla="*/ 452192 w 454659"/>
                <a:gd name="connsiteY3" fmla="*/ 13250 h 402698"/>
                <a:gd name="connsiteX4" fmla="*/ 88126 w 454659"/>
                <a:gd name="connsiteY4" fmla="*/ 397671 h 402698"/>
                <a:gd name="connsiteX5" fmla="*/ 13250 w 454659"/>
                <a:gd name="connsiteY5" fmla="*/ 392177 h 402698"/>
                <a:gd name="connsiteX6" fmla="*/ 16238 w 454659"/>
                <a:gd name="connsiteY6" fmla="*/ 382044 h 40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659" h="402698">
                  <a:moveTo>
                    <a:pt x="16238" y="382044"/>
                  </a:moveTo>
                  <a:cubicBezTo>
                    <a:pt x="33775" y="322029"/>
                    <a:pt x="50662" y="261624"/>
                    <a:pt x="69628" y="201999"/>
                  </a:cubicBezTo>
                  <a:cubicBezTo>
                    <a:pt x="78331" y="203168"/>
                    <a:pt x="87035" y="204337"/>
                    <a:pt x="95738" y="204987"/>
                  </a:cubicBezTo>
                  <a:cubicBezTo>
                    <a:pt x="246556" y="216678"/>
                    <a:pt x="383343" y="137307"/>
                    <a:pt x="452192" y="13250"/>
                  </a:cubicBezTo>
                  <a:cubicBezTo>
                    <a:pt x="457817" y="219938"/>
                    <a:pt x="294814" y="392049"/>
                    <a:pt x="88126" y="397671"/>
                  </a:cubicBezTo>
                  <a:cubicBezTo>
                    <a:pt x="63055" y="398353"/>
                    <a:pt x="37958" y="396513"/>
                    <a:pt x="13250" y="392177"/>
                  </a:cubicBezTo>
                  <a:lnTo>
                    <a:pt x="16238" y="382044"/>
                  </a:ln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15691CF5-3B2F-491F-930E-C4D89388331C}"/>
                </a:ext>
              </a:extLst>
            </p:cNvPr>
            <p:cNvSpPr/>
            <p:nvPr/>
          </p:nvSpPr>
          <p:spPr>
            <a:xfrm>
              <a:off x="4937886" y="4274636"/>
              <a:ext cx="480640" cy="428681"/>
            </a:xfrm>
            <a:custGeom>
              <a:avLst/>
              <a:gdLst>
                <a:gd name="connsiteX0" fmla="*/ 29488 w 480640"/>
                <a:gd name="connsiteY0" fmla="*/ 395294 h 428679"/>
                <a:gd name="connsiteX1" fmla="*/ 82878 w 480640"/>
                <a:gd name="connsiteY1" fmla="*/ 215249 h 428679"/>
                <a:gd name="connsiteX2" fmla="*/ 108989 w 480640"/>
                <a:gd name="connsiteY2" fmla="*/ 218237 h 428679"/>
                <a:gd name="connsiteX3" fmla="*/ 465442 w 480640"/>
                <a:gd name="connsiteY3" fmla="*/ 26500 h 428679"/>
                <a:gd name="connsiteX4" fmla="*/ 101376 w 480640"/>
                <a:gd name="connsiteY4" fmla="*/ 410922 h 428679"/>
                <a:gd name="connsiteX5" fmla="*/ 26500 w 480640"/>
                <a:gd name="connsiteY5" fmla="*/ 405427 h 428679"/>
                <a:gd name="connsiteX6" fmla="*/ 29488 w 480640"/>
                <a:gd name="connsiteY6" fmla="*/ 395294 h 428679"/>
                <a:gd name="connsiteX7" fmla="*/ 55468 w 480640"/>
                <a:gd name="connsiteY7" fmla="*/ 305531 h 428679"/>
                <a:gd name="connsiteX8" fmla="*/ 467001 w 480640"/>
                <a:gd name="connsiteY8" fmla="*/ 26890 h 42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640" h="428679">
                  <a:moveTo>
                    <a:pt x="29488" y="395294"/>
                  </a:moveTo>
                  <a:cubicBezTo>
                    <a:pt x="47025" y="335279"/>
                    <a:pt x="63912" y="274874"/>
                    <a:pt x="82878" y="215249"/>
                  </a:cubicBezTo>
                  <a:cubicBezTo>
                    <a:pt x="91581" y="216418"/>
                    <a:pt x="100285" y="217587"/>
                    <a:pt x="108989" y="218237"/>
                  </a:cubicBezTo>
                  <a:cubicBezTo>
                    <a:pt x="259806" y="229928"/>
                    <a:pt x="396593" y="150557"/>
                    <a:pt x="465442" y="26500"/>
                  </a:cubicBezTo>
                  <a:cubicBezTo>
                    <a:pt x="471067" y="233189"/>
                    <a:pt x="308065" y="405299"/>
                    <a:pt x="101376" y="410922"/>
                  </a:cubicBezTo>
                  <a:cubicBezTo>
                    <a:pt x="76305" y="411603"/>
                    <a:pt x="51208" y="409763"/>
                    <a:pt x="26500" y="405427"/>
                  </a:cubicBezTo>
                  <a:lnTo>
                    <a:pt x="29488" y="395294"/>
                  </a:lnTo>
                  <a:close/>
                  <a:moveTo>
                    <a:pt x="55468" y="305531"/>
                  </a:moveTo>
                  <a:cubicBezTo>
                    <a:pt x="243347" y="329983"/>
                    <a:pt x="419937" y="210415"/>
                    <a:pt x="467001" y="26890"/>
                  </a:cubicBez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BCDD1328-9B65-4B42-98B6-2A7637165734}"/>
                </a:ext>
              </a:extLst>
            </p:cNvPr>
            <p:cNvSpPr/>
            <p:nvPr/>
          </p:nvSpPr>
          <p:spPr>
            <a:xfrm>
              <a:off x="5408654" y="4935454"/>
              <a:ext cx="272796" cy="389710"/>
            </a:xfrm>
            <a:custGeom>
              <a:avLst/>
              <a:gdLst>
                <a:gd name="connsiteX0" fmla="*/ 255259 w 272795"/>
                <a:gd name="connsiteY0" fmla="*/ 26500 h 389708"/>
                <a:gd name="connsiteX1" fmla="*/ 27280 w 272795"/>
                <a:gd name="connsiteY1" fmla="*/ 254480 h 389708"/>
                <a:gd name="connsiteX2" fmla="*/ 27280 w 272795"/>
                <a:gd name="connsiteY2" fmla="*/ 367365 h 389708"/>
                <a:gd name="connsiteX3" fmla="*/ 179006 w 272795"/>
                <a:gd name="connsiteY3" fmla="*/ 139126 h 389708"/>
                <a:gd name="connsiteX4" fmla="*/ 26500 w 272795"/>
                <a:gd name="connsiteY4" fmla="*/ 291632 h 389708"/>
                <a:gd name="connsiteX5" fmla="*/ 26500 w 272795"/>
                <a:gd name="connsiteY5" fmla="*/ 291762 h 389708"/>
                <a:gd name="connsiteX6" fmla="*/ 26500 w 272795"/>
                <a:gd name="connsiteY6" fmla="*/ 367105 h 3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795" h="389708">
                  <a:moveTo>
                    <a:pt x="255259" y="26500"/>
                  </a:moveTo>
                  <a:cubicBezTo>
                    <a:pt x="129383" y="26500"/>
                    <a:pt x="27280" y="128604"/>
                    <a:pt x="27280" y="254480"/>
                  </a:cubicBezTo>
                  <a:lnTo>
                    <a:pt x="27280" y="367365"/>
                  </a:lnTo>
                  <a:moveTo>
                    <a:pt x="179006" y="139126"/>
                  </a:moveTo>
                  <a:cubicBezTo>
                    <a:pt x="94777" y="139126"/>
                    <a:pt x="26500" y="207403"/>
                    <a:pt x="26500" y="291632"/>
                  </a:cubicBezTo>
                  <a:cubicBezTo>
                    <a:pt x="26500" y="291671"/>
                    <a:pt x="26500" y="291723"/>
                    <a:pt x="26500" y="291762"/>
                  </a:cubicBezTo>
                  <a:lnTo>
                    <a:pt x="26500" y="367105"/>
                  </a:ln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BF098147-26FC-45EF-B623-36AF86CD4856}"/>
                </a:ext>
              </a:extLst>
            </p:cNvPr>
            <p:cNvSpPr/>
            <p:nvPr/>
          </p:nvSpPr>
          <p:spPr>
            <a:xfrm>
              <a:off x="4872416" y="5103809"/>
              <a:ext cx="571573" cy="168875"/>
            </a:xfrm>
            <a:custGeom>
              <a:avLst/>
              <a:gdLst>
                <a:gd name="connsiteX0" fmla="*/ 154454 w 571572"/>
                <a:gd name="connsiteY0" fmla="*/ 13250 h 168873"/>
                <a:gd name="connsiteX1" fmla="*/ 558972 w 571572"/>
                <a:gd name="connsiteY1" fmla="*/ 109248 h 168873"/>
                <a:gd name="connsiteX2" fmla="*/ 558972 w 571572"/>
                <a:gd name="connsiteY2" fmla="*/ 156273 h 168873"/>
                <a:gd name="connsiteX3" fmla="*/ 13250 w 571572"/>
                <a:gd name="connsiteY3" fmla="*/ 162638 h 16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72" h="168873">
                  <a:moveTo>
                    <a:pt x="154454" y="13250"/>
                  </a:moveTo>
                  <a:lnTo>
                    <a:pt x="558972" y="109248"/>
                  </a:lnTo>
                  <a:lnTo>
                    <a:pt x="558972" y="156273"/>
                  </a:lnTo>
                  <a:lnTo>
                    <a:pt x="13250" y="162638"/>
                  </a:ln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9CB231A1-4AC4-4D20-9FB3-B40AC77A49ED}"/>
                </a:ext>
              </a:extLst>
            </p:cNvPr>
            <p:cNvSpPr/>
            <p:nvPr/>
          </p:nvSpPr>
          <p:spPr>
            <a:xfrm>
              <a:off x="4233424" y="5090559"/>
              <a:ext cx="1221087" cy="805401"/>
            </a:xfrm>
            <a:custGeom>
              <a:avLst/>
              <a:gdLst>
                <a:gd name="connsiteX0" fmla="*/ 793446 w 1221086"/>
                <a:gd name="connsiteY0" fmla="*/ 26500 h 805397"/>
                <a:gd name="connsiteX1" fmla="*/ 1197964 w 1221086"/>
                <a:gd name="connsiteY1" fmla="*/ 122498 h 805397"/>
                <a:gd name="connsiteX2" fmla="*/ 1197964 w 1221086"/>
                <a:gd name="connsiteY2" fmla="*/ 169523 h 805397"/>
                <a:gd name="connsiteX3" fmla="*/ 652242 w 1221086"/>
                <a:gd name="connsiteY3" fmla="*/ 175888 h 805397"/>
                <a:gd name="connsiteX4" fmla="*/ 367365 w 1221086"/>
                <a:gd name="connsiteY4" fmla="*/ 781235 h 805397"/>
                <a:gd name="connsiteX5" fmla="*/ 139386 w 1221086"/>
                <a:gd name="connsiteY5" fmla="*/ 553126 h 805397"/>
                <a:gd name="connsiteX6" fmla="*/ 26500 w 1221086"/>
                <a:gd name="connsiteY6" fmla="*/ 553126 h 805397"/>
                <a:gd name="connsiteX7" fmla="*/ 254739 w 1221086"/>
                <a:gd name="connsiteY7" fmla="*/ 704982 h 805397"/>
                <a:gd name="connsiteX8" fmla="*/ 102104 w 1221086"/>
                <a:gd name="connsiteY8" fmla="*/ 552347 h 805397"/>
                <a:gd name="connsiteX9" fmla="*/ 26760 w 1221086"/>
                <a:gd name="connsiteY9" fmla="*/ 552347 h 80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1086" h="805397">
                  <a:moveTo>
                    <a:pt x="793446" y="26500"/>
                  </a:moveTo>
                  <a:lnTo>
                    <a:pt x="1197964" y="122498"/>
                  </a:lnTo>
                  <a:lnTo>
                    <a:pt x="1197964" y="169523"/>
                  </a:lnTo>
                  <a:lnTo>
                    <a:pt x="652242" y="175888"/>
                  </a:lnTo>
                  <a:moveTo>
                    <a:pt x="367365" y="781235"/>
                  </a:moveTo>
                  <a:cubicBezTo>
                    <a:pt x="367365" y="655230"/>
                    <a:pt x="265261" y="553126"/>
                    <a:pt x="139386" y="553126"/>
                  </a:cubicBezTo>
                  <a:lnTo>
                    <a:pt x="26500" y="553126"/>
                  </a:lnTo>
                  <a:moveTo>
                    <a:pt x="254739" y="704982"/>
                  </a:moveTo>
                  <a:cubicBezTo>
                    <a:pt x="254739" y="620675"/>
                    <a:pt x="186410" y="552347"/>
                    <a:pt x="102104" y="552347"/>
                  </a:cubicBezTo>
                  <a:lnTo>
                    <a:pt x="26760" y="552347"/>
                  </a:ln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60028DC3-0630-4FA8-871D-D260E6F308BD}"/>
                </a:ext>
              </a:extLst>
            </p:cNvPr>
            <p:cNvSpPr/>
            <p:nvPr/>
          </p:nvSpPr>
          <p:spPr>
            <a:xfrm>
              <a:off x="4231085" y="5246444"/>
              <a:ext cx="168874" cy="402701"/>
            </a:xfrm>
            <a:custGeom>
              <a:avLst/>
              <a:gdLst>
                <a:gd name="connsiteX0" fmla="*/ 162638 w 168873"/>
                <a:gd name="connsiteY0" fmla="*/ 27150 h 402698"/>
                <a:gd name="connsiteX1" fmla="*/ 118601 w 168873"/>
                <a:gd name="connsiteY1" fmla="*/ 392826 h 402698"/>
                <a:gd name="connsiteX2" fmla="*/ 71447 w 168873"/>
                <a:gd name="connsiteY2" fmla="*/ 392826 h 402698"/>
                <a:gd name="connsiteX3" fmla="*/ 13250 w 168873"/>
                <a:gd name="connsiteY3" fmla="*/ 13250 h 40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73" h="402698">
                  <a:moveTo>
                    <a:pt x="162638" y="27150"/>
                  </a:moveTo>
                  <a:lnTo>
                    <a:pt x="118601" y="392826"/>
                  </a:lnTo>
                  <a:lnTo>
                    <a:pt x="71447" y="392826"/>
                  </a:lnTo>
                  <a:lnTo>
                    <a:pt x="13250" y="13250"/>
                  </a:lnTo>
                </a:path>
              </a:pathLst>
            </a:custGeom>
            <a:solidFill>
              <a:srgbClr val="69A19D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6B6156C0-03A9-45F2-81DE-9C749E06CAD2}"/>
                </a:ext>
              </a:extLst>
            </p:cNvPr>
            <p:cNvSpPr/>
            <p:nvPr/>
          </p:nvSpPr>
          <p:spPr>
            <a:xfrm>
              <a:off x="4217835" y="5233194"/>
              <a:ext cx="194854" cy="428681"/>
            </a:xfrm>
            <a:custGeom>
              <a:avLst/>
              <a:gdLst>
                <a:gd name="connsiteX0" fmla="*/ 175888 w 194854"/>
                <a:gd name="connsiteY0" fmla="*/ 40400 h 428679"/>
                <a:gd name="connsiteX1" fmla="*/ 131851 w 194854"/>
                <a:gd name="connsiteY1" fmla="*/ 406076 h 428679"/>
                <a:gd name="connsiteX2" fmla="*/ 84697 w 194854"/>
                <a:gd name="connsiteY2" fmla="*/ 406076 h 428679"/>
                <a:gd name="connsiteX3" fmla="*/ 26500 w 194854"/>
                <a:gd name="connsiteY3" fmla="*/ 26500 h 42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54" h="428679">
                  <a:moveTo>
                    <a:pt x="175888" y="40400"/>
                  </a:moveTo>
                  <a:lnTo>
                    <a:pt x="131851" y="406076"/>
                  </a:lnTo>
                  <a:lnTo>
                    <a:pt x="84697" y="406076"/>
                  </a:lnTo>
                  <a:lnTo>
                    <a:pt x="26500" y="26500"/>
                  </a:ln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56B99DCF-AF98-4631-8057-7045E6FC3FDE}"/>
                </a:ext>
              </a:extLst>
            </p:cNvPr>
            <p:cNvSpPr/>
            <p:nvPr/>
          </p:nvSpPr>
          <p:spPr>
            <a:xfrm>
              <a:off x="3992844" y="3582512"/>
              <a:ext cx="1039223" cy="1688744"/>
            </a:xfrm>
            <a:custGeom>
              <a:avLst/>
              <a:gdLst>
                <a:gd name="connsiteX0" fmla="*/ 892822 w 1039222"/>
                <a:gd name="connsiteY0" fmla="*/ 1687048 h 1688736"/>
                <a:gd name="connsiteX1" fmla="*/ 154065 w 1039222"/>
                <a:gd name="connsiteY1" fmla="*/ 1687048 h 1688736"/>
                <a:gd name="connsiteX2" fmla="*/ 13250 w 1039222"/>
                <a:gd name="connsiteY2" fmla="*/ 1546103 h 1688736"/>
                <a:gd name="connsiteX3" fmla="*/ 13250 w 1039222"/>
                <a:gd name="connsiteY3" fmla="*/ 528185 h 1688736"/>
                <a:gd name="connsiteX4" fmla="*/ 1033507 w 1039222"/>
                <a:gd name="connsiteY4" fmla="*/ 528185 h 1688736"/>
                <a:gd name="connsiteX5" fmla="*/ 1033507 w 1039222"/>
                <a:gd name="connsiteY5" fmla="*/ 1546103 h 1688736"/>
                <a:gd name="connsiteX6" fmla="*/ 892692 w 1039222"/>
                <a:gd name="connsiteY6" fmla="*/ 1687048 h 1688736"/>
                <a:gd name="connsiteX7" fmla="*/ 116133 w 1039222"/>
                <a:gd name="connsiteY7" fmla="*/ 381784 h 1688736"/>
                <a:gd name="connsiteX8" fmla="*/ 229278 w 1039222"/>
                <a:gd name="connsiteY8" fmla="*/ 13250 h 1688736"/>
                <a:gd name="connsiteX9" fmla="*/ 320081 w 1039222"/>
                <a:gd name="connsiteY9" fmla="*/ 198102 h 1688736"/>
                <a:gd name="connsiteX10" fmla="*/ 116133 w 1039222"/>
                <a:gd name="connsiteY10" fmla="*/ 381784 h 168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9222" h="1688736">
                  <a:moveTo>
                    <a:pt x="892822" y="1687048"/>
                  </a:moveTo>
                  <a:lnTo>
                    <a:pt x="154065" y="1687048"/>
                  </a:lnTo>
                  <a:cubicBezTo>
                    <a:pt x="76253" y="1687048"/>
                    <a:pt x="13250" y="1623915"/>
                    <a:pt x="13250" y="1546103"/>
                  </a:cubicBezTo>
                  <a:lnTo>
                    <a:pt x="13250" y="528185"/>
                  </a:lnTo>
                  <a:lnTo>
                    <a:pt x="1033507" y="528185"/>
                  </a:lnTo>
                  <a:lnTo>
                    <a:pt x="1033507" y="1546103"/>
                  </a:lnTo>
                  <a:cubicBezTo>
                    <a:pt x="1033507" y="1623915"/>
                    <a:pt x="970504" y="1687048"/>
                    <a:pt x="892692" y="1687048"/>
                  </a:cubicBezTo>
                  <a:moveTo>
                    <a:pt x="116133" y="381784"/>
                  </a:moveTo>
                  <a:lnTo>
                    <a:pt x="229278" y="13250"/>
                  </a:lnTo>
                  <a:lnTo>
                    <a:pt x="320081" y="198102"/>
                  </a:lnTo>
                  <a:lnTo>
                    <a:pt x="116133" y="381784"/>
                  </a:lnTo>
                </a:path>
              </a:pathLst>
            </a:custGeom>
            <a:solidFill>
              <a:srgbClr val="9476A7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2AB62E3-0DC9-4461-910E-0D1840B521B5}"/>
                </a:ext>
              </a:extLst>
            </p:cNvPr>
            <p:cNvSpPr/>
            <p:nvPr/>
          </p:nvSpPr>
          <p:spPr>
            <a:xfrm>
              <a:off x="4082477" y="3569262"/>
              <a:ext cx="246815" cy="415691"/>
            </a:xfrm>
            <a:custGeom>
              <a:avLst/>
              <a:gdLst>
                <a:gd name="connsiteX0" fmla="*/ 26500 w 246815"/>
                <a:gd name="connsiteY0" fmla="*/ 395034 h 415688"/>
                <a:gd name="connsiteX1" fmla="*/ 139646 w 246815"/>
                <a:gd name="connsiteY1" fmla="*/ 26500 h 415688"/>
                <a:gd name="connsiteX2" fmla="*/ 230448 w 246815"/>
                <a:gd name="connsiteY2" fmla="*/ 211352 h 41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815" h="415688">
                  <a:moveTo>
                    <a:pt x="26500" y="395034"/>
                  </a:moveTo>
                  <a:lnTo>
                    <a:pt x="139646" y="26500"/>
                  </a:lnTo>
                  <a:lnTo>
                    <a:pt x="230448" y="211352"/>
                  </a:ln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AECBC9A7-4954-4470-BDA3-45D8E4B2FDB1}"/>
                </a:ext>
              </a:extLst>
            </p:cNvPr>
            <p:cNvSpPr/>
            <p:nvPr/>
          </p:nvSpPr>
          <p:spPr>
            <a:xfrm>
              <a:off x="4705750" y="3582512"/>
              <a:ext cx="220835" cy="389710"/>
            </a:xfrm>
            <a:custGeom>
              <a:avLst/>
              <a:gdLst>
                <a:gd name="connsiteX0" fmla="*/ 217197 w 220834"/>
                <a:gd name="connsiteY0" fmla="*/ 381784 h 389708"/>
                <a:gd name="connsiteX1" fmla="*/ 104052 w 220834"/>
                <a:gd name="connsiteY1" fmla="*/ 13250 h 389708"/>
                <a:gd name="connsiteX2" fmla="*/ 13250 w 220834"/>
                <a:gd name="connsiteY2" fmla="*/ 198102 h 389708"/>
                <a:gd name="connsiteX3" fmla="*/ 217197 w 220834"/>
                <a:gd name="connsiteY3" fmla="*/ 381784 h 38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34" h="389708">
                  <a:moveTo>
                    <a:pt x="217197" y="381784"/>
                  </a:moveTo>
                  <a:lnTo>
                    <a:pt x="104052" y="13250"/>
                  </a:lnTo>
                  <a:lnTo>
                    <a:pt x="13250" y="198102"/>
                  </a:lnTo>
                  <a:lnTo>
                    <a:pt x="217197" y="381784"/>
                  </a:lnTo>
                </a:path>
              </a:pathLst>
            </a:custGeom>
            <a:solidFill>
              <a:srgbClr val="9476A7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2B98549B-6CA8-4087-B3FA-863A39C83548}"/>
                </a:ext>
              </a:extLst>
            </p:cNvPr>
            <p:cNvSpPr/>
            <p:nvPr/>
          </p:nvSpPr>
          <p:spPr>
            <a:xfrm>
              <a:off x="4692501" y="3569261"/>
              <a:ext cx="246815" cy="415691"/>
            </a:xfrm>
            <a:custGeom>
              <a:avLst/>
              <a:gdLst>
                <a:gd name="connsiteX0" fmla="*/ 230448 w 246815"/>
                <a:gd name="connsiteY0" fmla="*/ 395034 h 415688"/>
                <a:gd name="connsiteX1" fmla="*/ 117302 w 246815"/>
                <a:gd name="connsiteY1" fmla="*/ 26500 h 415688"/>
                <a:gd name="connsiteX2" fmla="*/ 26500 w 246815"/>
                <a:gd name="connsiteY2" fmla="*/ 211352 h 41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815" h="415688">
                  <a:moveTo>
                    <a:pt x="230448" y="395034"/>
                  </a:moveTo>
                  <a:lnTo>
                    <a:pt x="117302" y="26500"/>
                  </a:lnTo>
                  <a:lnTo>
                    <a:pt x="26500" y="211352"/>
                  </a:ln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14937DFA-7166-4112-86CC-6319E1DB45E4}"/>
                </a:ext>
              </a:extLst>
            </p:cNvPr>
            <p:cNvSpPr/>
            <p:nvPr/>
          </p:nvSpPr>
          <p:spPr>
            <a:xfrm>
              <a:off x="3979464" y="4047436"/>
              <a:ext cx="1065204" cy="1247073"/>
            </a:xfrm>
            <a:custGeom>
              <a:avLst/>
              <a:gdLst>
                <a:gd name="connsiteX0" fmla="*/ 1049485 w 1065202"/>
                <a:gd name="connsiteY0" fmla="*/ 26500 h 1247066"/>
                <a:gd name="connsiteX1" fmla="*/ 1049485 w 1065202"/>
                <a:gd name="connsiteY1" fmla="*/ 1069360 h 1247066"/>
                <a:gd name="connsiteX2" fmla="*/ 896849 w 1065202"/>
                <a:gd name="connsiteY2" fmla="*/ 1222126 h 1247066"/>
                <a:gd name="connsiteX3" fmla="*/ 179136 w 1065202"/>
                <a:gd name="connsiteY3" fmla="*/ 1222126 h 1247066"/>
                <a:gd name="connsiteX4" fmla="*/ 26500 w 1065202"/>
                <a:gd name="connsiteY4" fmla="*/ 1069360 h 1247066"/>
                <a:gd name="connsiteX5" fmla="*/ 26500 w 1065202"/>
                <a:gd name="connsiteY5" fmla="*/ 26500 h 12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202" h="1247066">
                  <a:moveTo>
                    <a:pt x="1049485" y="26500"/>
                  </a:moveTo>
                  <a:lnTo>
                    <a:pt x="1049485" y="1069360"/>
                  </a:lnTo>
                  <a:cubicBezTo>
                    <a:pt x="1049485" y="1153667"/>
                    <a:pt x="981156" y="1222126"/>
                    <a:pt x="896849" y="1222126"/>
                  </a:cubicBezTo>
                  <a:lnTo>
                    <a:pt x="179136" y="1222126"/>
                  </a:lnTo>
                  <a:cubicBezTo>
                    <a:pt x="94816" y="1222048"/>
                    <a:pt x="26500" y="1153680"/>
                    <a:pt x="26500" y="1069360"/>
                  </a:cubicBezTo>
                  <a:lnTo>
                    <a:pt x="26500" y="26500"/>
                  </a:lnTo>
                </a:path>
              </a:pathLst>
            </a:custGeom>
            <a:noFill/>
            <a:ln w="25908" cap="flat">
              <a:solidFill>
                <a:srgbClr val="77578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C826F425-3E57-4E51-A9FE-6EBF6592FDD5}"/>
                </a:ext>
              </a:extLst>
            </p:cNvPr>
            <p:cNvSpPr/>
            <p:nvPr/>
          </p:nvSpPr>
          <p:spPr>
            <a:xfrm>
              <a:off x="4127423" y="4675259"/>
              <a:ext cx="766427" cy="584566"/>
            </a:xfrm>
            <a:custGeom>
              <a:avLst/>
              <a:gdLst>
                <a:gd name="connsiteX0" fmla="*/ 13250 w 766426"/>
                <a:gd name="connsiteY0" fmla="*/ 579756 h 584562"/>
                <a:gd name="connsiteX1" fmla="*/ 13250 w 766426"/>
                <a:gd name="connsiteY1" fmla="*/ 263313 h 584562"/>
                <a:gd name="connsiteX2" fmla="*/ 241229 w 766426"/>
                <a:gd name="connsiteY2" fmla="*/ 13250 h 584562"/>
                <a:gd name="connsiteX3" fmla="*/ 530003 w 766426"/>
                <a:gd name="connsiteY3" fmla="*/ 13250 h 584562"/>
                <a:gd name="connsiteX4" fmla="*/ 757983 w 766426"/>
                <a:gd name="connsiteY4" fmla="*/ 263313 h 584562"/>
                <a:gd name="connsiteX5" fmla="*/ 757983 w 766426"/>
                <a:gd name="connsiteY5" fmla="*/ 579886 h 584562"/>
                <a:gd name="connsiteX6" fmla="*/ 13250 w 766426"/>
                <a:gd name="connsiteY6" fmla="*/ 579886 h 58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26" h="584562">
                  <a:moveTo>
                    <a:pt x="13250" y="579756"/>
                  </a:moveTo>
                  <a:lnTo>
                    <a:pt x="13250" y="263313"/>
                  </a:lnTo>
                  <a:cubicBezTo>
                    <a:pt x="13250" y="125746"/>
                    <a:pt x="115873" y="13250"/>
                    <a:pt x="241229" y="13250"/>
                  </a:cubicBezTo>
                  <a:lnTo>
                    <a:pt x="530003" y="13250"/>
                  </a:lnTo>
                  <a:cubicBezTo>
                    <a:pt x="655360" y="13250"/>
                    <a:pt x="757983" y="125746"/>
                    <a:pt x="757983" y="263313"/>
                  </a:cubicBezTo>
                  <a:lnTo>
                    <a:pt x="757983" y="579886"/>
                  </a:lnTo>
                  <a:lnTo>
                    <a:pt x="13250" y="579886"/>
                  </a:lnTo>
                </a:path>
              </a:pathLst>
            </a:custGeom>
            <a:solidFill>
              <a:srgbClr val="AEA0C2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3292F695-0EC5-4D2E-B25D-7F94516C2B00}"/>
                </a:ext>
              </a:extLst>
            </p:cNvPr>
            <p:cNvSpPr/>
            <p:nvPr/>
          </p:nvSpPr>
          <p:spPr>
            <a:xfrm>
              <a:off x="4027138" y="3711505"/>
              <a:ext cx="974272" cy="532604"/>
            </a:xfrm>
            <a:custGeom>
              <a:avLst/>
              <a:gdLst>
                <a:gd name="connsiteX0" fmla="*/ 962840 w 974271"/>
                <a:gd name="connsiteY0" fmla="*/ 488045 h 532601"/>
                <a:gd name="connsiteX1" fmla="*/ 487915 w 974271"/>
                <a:gd name="connsiteY1" fmla="*/ 383993 h 532601"/>
                <a:gd name="connsiteX2" fmla="*/ 13250 w 974271"/>
                <a:gd name="connsiteY2" fmla="*/ 488045 h 532601"/>
                <a:gd name="connsiteX3" fmla="*/ 488045 w 974271"/>
                <a:gd name="connsiteY3" fmla="*/ 13250 h 532601"/>
                <a:gd name="connsiteX4" fmla="*/ 962840 w 974271"/>
                <a:gd name="connsiteY4" fmla="*/ 488045 h 53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271" h="532601">
                  <a:moveTo>
                    <a:pt x="962840" y="488045"/>
                  </a:moveTo>
                  <a:cubicBezTo>
                    <a:pt x="962840" y="619117"/>
                    <a:pt x="487915" y="383993"/>
                    <a:pt x="487915" y="383993"/>
                  </a:cubicBezTo>
                  <a:cubicBezTo>
                    <a:pt x="487915" y="383993"/>
                    <a:pt x="13250" y="619117"/>
                    <a:pt x="13250" y="488045"/>
                  </a:cubicBezTo>
                  <a:cubicBezTo>
                    <a:pt x="13250" y="225823"/>
                    <a:pt x="225823" y="13250"/>
                    <a:pt x="488045" y="13250"/>
                  </a:cubicBezTo>
                  <a:cubicBezTo>
                    <a:pt x="750267" y="13250"/>
                    <a:pt x="962840" y="225823"/>
                    <a:pt x="962840" y="488045"/>
                  </a:cubicBezTo>
                </a:path>
              </a:pathLst>
            </a:custGeom>
            <a:solidFill>
              <a:srgbClr val="9476A7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26926DFA-3AB3-45F7-A0D3-6EE3B4E3E7BE}"/>
                </a:ext>
              </a:extLst>
            </p:cNvPr>
            <p:cNvSpPr/>
            <p:nvPr/>
          </p:nvSpPr>
          <p:spPr>
            <a:xfrm>
              <a:off x="4013888" y="3698255"/>
              <a:ext cx="1000252" cy="558584"/>
            </a:xfrm>
            <a:custGeom>
              <a:avLst/>
              <a:gdLst>
                <a:gd name="connsiteX0" fmla="*/ 976090 w 1000251"/>
                <a:gd name="connsiteY0" fmla="*/ 501295 h 558582"/>
                <a:gd name="connsiteX1" fmla="*/ 501165 w 1000251"/>
                <a:gd name="connsiteY1" fmla="*/ 397243 h 558582"/>
                <a:gd name="connsiteX2" fmla="*/ 26500 w 1000251"/>
                <a:gd name="connsiteY2" fmla="*/ 501295 h 558582"/>
                <a:gd name="connsiteX3" fmla="*/ 501295 w 1000251"/>
                <a:gd name="connsiteY3" fmla="*/ 26500 h 558582"/>
                <a:gd name="connsiteX4" fmla="*/ 976090 w 1000251"/>
                <a:gd name="connsiteY4" fmla="*/ 501295 h 55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51" h="558582">
                  <a:moveTo>
                    <a:pt x="976090" y="501295"/>
                  </a:moveTo>
                  <a:cubicBezTo>
                    <a:pt x="976090" y="632367"/>
                    <a:pt x="501165" y="397243"/>
                    <a:pt x="501165" y="397243"/>
                  </a:cubicBezTo>
                  <a:cubicBezTo>
                    <a:pt x="501165" y="397243"/>
                    <a:pt x="26500" y="632367"/>
                    <a:pt x="26500" y="501295"/>
                  </a:cubicBezTo>
                  <a:cubicBezTo>
                    <a:pt x="26500" y="239073"/>
                    <a:pt x="239073" y="26500"/>
                    <a:pt x="501295" y="26500"/>
                  </a:cubicBezTo>
                  <a:cubicBezTo>
                    <a:pt x="763517" y="26500"/>
                    <a:pt x="976090" y="239073"/>
                    <a:pt x="976090" y="501295"/>
                  </a:cubicBezTo>
                  <a:close/>
                </a:path>
              </a:pathLst>
            </a:custGeom>
            <a:noFill/>
            <a:ln w="25908" cap="flat">
              <a:solidFill>
                <a:srgbClr val="77578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11F638B1-0CD5-40BE-AC23-9A41F5E48491}"/>
                </a:ext>
              </a:extLst>
            </p:cNvPr>
            <p:cNvSpPr/>
            <p:nvPr/>
          </p:nvSpPr>
          <p:spPr>
            <a:xfrm>
              <a:off x="4412690" y="4196304"/>
              <a:ext cx="194854" cy="207845"/>
            </a:xfrm>
            <a:custGeom>
              <a:avLst/>
              <a:gdLst>
                <a:gd name="connsiteX0" fmla="*/ 191477 w 194854"/>
                <a:gd name="connsiteY0" fmla="*/ 107430 h 207844"/>
                <a:gd name="connsiteX1" fmla="*/ 102363 w 194854"/>
                <a:gd name="connsiteY1" fmla="*/ 196543 h 207844"/>
                <a:gd name="connsiteX2" fmla="*/ 13250 w 194854"/>
                <a:gd name="connsiteY2" fmla="*/ 107430 h 207844"/>
                <a:gd name="connsiteX3" fmla="*/ 102363 w 194854"/>
                <a:gd name="connsiteY3" fmla="*/ 13250 h 207844"/>
                <a:gd name="connsiteX4" fmla="*/ 191477 w 194854"/>
                <a:gd name="connsiteY4" fmla="*/ 107430 h 20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854" h="207844">
                  <a:moveTo>
                    <a:pt x="191477" y="107430"/>
                  </a:moveTo>
                  <a:lnTo>
                    <a:pt x="102363" y="196543"/>
                  </a:lnTo>
                  <a:lnTo>
                    <a:pt x="13250" y="107430"/>
                  </a:lnTo>
                  <a:lnTo>
                    <a:pt x="102363" y="13250"/>
                  </a:lnTo>
                  <a:lnTo>
                    <a:pt x="191477" y="107430"/>
                  </a:lnTo>
                </a:path>
              </a:pathLst>
            </a:custGeom>
            <a:solidFill>
              <a:srgbClr val="F5BB42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82FC9473-879F-43F2-861C-8572C5717960}"/>
                </a:ext>
              </a:extLst>
            </p:cNvPr>
            <p:cNvSpPr/>
            <p:nvPr/>
          </p:nvSpPr>
          <p:spPr>
            <a:xfrm>
              <a:off x="4399439" y="4183054"/>
              <a:ext cx="220835" cy="233826"/>
            </a:xfrm>
            <a:custGeom>
              <a:avLst/>
              <a:gdLst>
                <a:gd name="connsiteX0" fmla="*/ 204727 w 220834"/>
                <a:gd name="connsiteY0" fmla="*/ 120680 h 233825"/>
                <a:gd name="connsiteX1" fmla="*/ 115614 w 220834"/>
                <a:gd name="connsiteY1" fmla="*/ 209793 h 233825"/>
                <a:gd name="connsiteX2" fmla="*/ 26500 w 220834"/>
                <a:gd name="connsiteY2" fmla="*/ 120680 h 233825"/>
                <a:gd name="connsiteX3" fmla="*/ 115614 w 220834"/>
                <a:gd name="connsiteY3" fmla="*/ 26500 h 2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34" h="233825">
                  <a:moveTo>
                    <a:pt x="204727" y="120680"/>
                  </a:moveTo>
                  <a:lnTo>
                    <a:pt x="115614" y="209793"/>
                  </a:lnTo>
                  <a:lnTo>
                    <a:pt x="26500" y="120680"/>
                  </a:lnTo>
                  <a:lnTo>
                    <a:pt x="115614" y="26500"/>
                  </a:ln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A1A91087-BE7A-4843-AB7F-40AD8DA7E7A6}"/>
                </a:ext>
              </a:extLst>
            </p:cNvPr>
            <p:cNvSpPr/>
            <p:nvPr/>
          </p:nvSpPr>
          <p:spPr>
            <a:xfrm>
              <a:off x="3971843" y="3766665"/>
              <a:ext cx="1078194" cy="584566"/>
            </a:xfrm>
            <a:custGeom>
              <a:avLst/>
              <a:gdLst>
                <a:gd name="connsiteX0" fmla="*/ 790285 w 1078193"/>
                <a:gd name="connsiteY0" fmla="*/ 13299 h 584562"/>
                <a:gd name="connsiteX1" fmla="*/ 543730 w 1078193"/>
                <a:gd name="connsiteY1" fmla="*/ 156582 h 584562"/>
                <a:gd name="connsiteX2" fmla="*/ 156582 w 1078193"/>
                <a:gd name="connsiteY2" fmla="*/ 50543 h 584562"/>
                <a:gd name="connsiteX3" fmla="*/ 50543 w 1078193"/>
                <a:gd name="connsiteY3" fmla="*/ 437692 h 584562"/>
                <a:gd name="connsiteX4" fmla="*/ 437691 w 1078193"/>
                <a:gd name="connsiteY4" fmla="*/ 543730 h 584562"/>
                <a:gd name="connsiteX5" fmla="*/ 543730 w 1078193"/>
                <a:gd name="connsiteY5" fmla="*/ 437692 h 584562"/>
                <a:gd name="connsiteX6" fmla="*/ 930879 w 1078193"/>
                <a:gd name="connsiteY6" fmla="*/ 543730 h 584562"/>
                <a:gd name="connsiteX7" fmla="*/ 1036919 w 1078193"/>
                <a:gd name="connsiteY7" fmla="*/ 156582 h 584562"/>
                <a:gd name="connsiteX8" fmla="*/ 790285 w 1078193"/>
                <a:gd name="connsiteY8" fmla="*/ 13299 h 58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8193" h="584562">
                  <a:moveTo>
                    <a:pt x="790285" y="13299"/>
                  </a:moveTo>
                  <a:cubicBezTo>
                    <a:pt x="688312" y="13259"/>
                    <a:pt x="594176" y="67966"/>
                    <a:pt x="543730" y="156582"/>
                  </a:cubicBezTo>
                  <a:cubicBezTo>
                    <a:pt x="466104" y="20392"/>
                    <a:pt x="292772" y="-27083"/>
                    <a:pt x="156582" y="50543"/>
                  </a:cubicBezTo>
                  <a:cubicBezTo>
                    <a:pt x="20392" y="128169"/>
                    <a:pt x="-27083" y="301501"/>
                    <a:pt x="50543" y="437692"/>
                  </a:cubicBezTo>
                  <a:cubicBezTo>
                    <a:pt x="128169" y="573882"/>
                    <a:pt x="301501" y="621356"/>
                    <a:pt x="437691" y="543730"/>
                  </a:cubicBezTo>
                  <a:cubicBezTo>
                    <a:pt x="481905" y="518529"/>
                    <a:pt x="518529" y="481904"/>
                    <a:pt x="543730" y="437692"/>
                  </a:cubicBezTo>
                  <a:cubicBezTo>
                    <a:pt x="621356" y="573882"/>
                    <a:pt x="794689" y="621356"/>
                    <a:pt x="930879" y="543730"/>
                  </a:cubicBezTo>
                  <a:cubicBezTo>
                    <a:pt x="1067069" y="466104"/>
                    <a:pt x="1114536" y="292772"/>
                    <a:pt x="1036919" y="156582"/>
                  </a:cubicBezTo>
                  <a:cubicBezTo>
                    <a:pt x="986413" y="67983"/>
                    <a:pt x="892272" y="13286"/>
                    <a:pt x="790285" y="13299"/>
                  </a:cubicBezTo>
                </a:path>
              </a:pathLst>
            </a:custGeom>
            <a:solidFill>
              <a:srgbClr val="FFFFFE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A755C955-2337-4025-9581-4A4C70616148}"/>
                </a:ext>
              </a:extLst>
            </p:cNvPr>
            <p:cNvSpPr/>
            <p:nvPr/>
          </p:nvSpPr>
          <p:spPr>
            <a:xfrm>
              <a:off x="3958593" y="3753414"/>
              <a:ext cx="1104175" cy="610546"/>
            </a:xfrm>
            <a:custGeom>
              <a:avLst/>
              <a:gdLst>
                <a:gd name="connsiteX0" fmla="*/ 803535 w 1104173"/>
                <a:gd name="connsiteY0" fmla="*/ 26549 h 610543"/>
                <a:gd name="connsiteX1" fmla="*/ 556980 w 1104173"/>
                <a:gd name="connsiteY1" fmla="*/ 169832 h 610543"/>
                <a:gd name="connsiteX2" fmla="*/ 169832 w 1104173"/>
                <a:gd name="connsiteY2" fmla="*/ 63794 h 610543"/>
                <a:gd name="connsiteX3" fmla="*/ 63794 w 1104173"/>
                <a:gd name="connsiteY3" fmla="*/ 450942 h 610543"/>
                <a:gd name="connsiteX4" fmla="*/ 450942 w 1104173"/>
                <a:gd name="connsiteY4" fmla="*/ 556980 h 610543"/>
                <a:gd name="connsiteX5" fmla="*/ 556980 w 1104173"/>
                <a:gd name="connsiteY5" fmla="*/ 450942 h 610543"/>
                <a:gd name="connsiteX6" fmla="*/ 944129 w 1104173"/>
                <a:gd name="connsiteY6" fmla="*/ 556980 h 610543"/>
                <a:gd name="connsiteX7" fmla="*/ 1050169 w 1104173"/>
                <a:gd name="connsiteY7" fmla="*/ 169832 h 610543"/>
                <a:gd name="connsiteX8" fmla="*/ 803535 w 1104173"/>
                <a:gd name="connsiteY8" fmla="*/ 26549 h 6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173" h="610543">
                  <a:moveTo>
                    <a:pt x="803535" y="26549"/>
                  </a:moveTo>
                  <a:cubicBezTo>
                    <a:pt x="701562" y="26509"/>
                    <a:pt x="607426" y="81216"/>
                    <a:pt x="556980" y="169832"/>
                  </a:cubicBezTo>
                  <a:cubicBezTo>
                    <a:pt x="479354" y="33642"/>
                    <a:pt x="306022" y="-13832"/>
                    <a:pt x="169832" y="63794"/>
                  </a:cubicBezTo>
                  <a:cubicBezTo>
                    <a:pt x="33642" y="141420"/>
                    <a:pt x="-13832" y="314751"/>
                    <a:pt x="63794" y="450942"/>
                  </a:cubicBezTo>
                  <a:cubicBezTo>
                    <a:pt x="141420" y="587132"/>
                    <a:pt x="314751" y="634606"/>
                    <a:pt x="450942" y="556980"/>
                  </a:cubicBezTo>
                  <a:cubicBezTo>
                    <a:pt x="495155" y="531779"/>
                    <a:pt x="531779" y="495154"/>
                    <a:pt x="556980" y="450942"/>
                  </a:cubicBezTo>
                  <a:cubicBezTo>
                    <a:pt x="634606" y="587132"/>
                    <a:pt x="807939" y="634606"/>
                    <a:pt x="944129" y="556980"/>
                  </a:cubicBezTo>
                  <a:cubicBezTo>
                    <a:pt x="1080319" y="479354"/>
                    <a:pt x="1127786" y="306022"/>
                    <a:pt x="1050169" y="169832"/>
                  </a:cubicBezTo>
                  <a:cubicBezTo>
                    <a:pt x="999663" y="81233"/>
                    <a:pt x="905522" y="26536"/>
                    <a:pt x="803535" y="26549"/>
                  </a:cubicBezTo>
                  <a:close/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99121DF4-3625-4975-8040-6C1DA4C4EEF1}"/>
                </a:ext>
              </a:extLst>
            </p:cNvPr>
            <p:cNvSpPr/>
            <p:nvPr/>
          </p:nvSpPr>
          <p:spPr>
            <a:xfrm>
              <a:off x="4182762" y="4002357"/>
              <a:ext cx="129903" cy="77942"/>
            </a:xfrm>
            <a:custGeom>
              <a:avLst/>
              <a:gdLst>
                <a:gd name="connsiteX0" fmla="*/ 13250 w 129902"/>
                <a:gd name="connsiteY0" fmla="*/ 68459 h 77941"/>
                <a:gd name="connsiteX1" fmla="*/ 68459 w 129902"/>
                <a:gd name="connsiteY1" fmla="*/ 13250 h 77941"/>
                <a:gd name="connsiteX2" fmla="*/ 123667 w 129902"/>
                <a:gd name="connsiteY2" fmla="*/ 68459 h 7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02" h="77941">
                  <a:moveTo>
                    <a:pt x="13250" y="68459"/>
                  </a:moveTo>
                  <a:cubicBezTo>
                    <a:pt x="13250" y="37968"/>
                    <a:pt x="37968" y="13250"/>
                    <a:pt x="68459" y="13250"/>
                  </a:cubicBezTo>
                  <a:cubicBezTo>
                    <a:pt x="98950" y="13250"/>
                    <a:pt x="123667" y="37968"/>
                    <a:pt x="123667" y="68459"/>
                  </a:cubicBezTo>
                </a:path>
              </a:pathLst>
            </a:custGeom>
            <a:solidFill>
              <a:srgbClr val="FFFFFE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972D567-5D6F-4853-BCCD-31F94441B3EE}"/>
                </a:ext>
              </a:extLst>
            </p:cNvPr>
            <p:cNvSpPr/>
            <p:nvPr/>
          </p:nvSpPr>
          <p:spPr>
            <a:xfrm>
              <a:off x="4169510" y="3989100"/>
              <a:ext cx="155883" cy="103922"/>
            </a:xfrm>
            <a:custGeom>
              <a:avLst/>
              <a:gdLst>
                <a:gd name="connsiteX0" fmla="*/ 26500 w 155883"/>
                <a:gd name="connsiteY0" fmla="*/ 81709 h 103922"/>
                <a:gd name="connsiteX1" fmla="*/ 81709 w 155883"/>
                <a:gd name="connsiteY1" fmla="*/ 26500 h 103922"/>
                <a:gd name="connsiteX2" fmla="*/ 136918 w 155883"/>
                <a:gd name="connsiteY2" fmla="*/ 81709 h 10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883" h="103922">
                  <a:moveTo>
                    <a:pt x="26500" y="81709"/>
                  </a:moveTo>
                  <a:cubicBezTo>
                    <a:pt x="26500" y="51218"/>
                    <a:pt x="51218" y="26500"/>
                    <a:pt x="81709" y="26500"/>
                  </a:cubicBezTo>
                  <a:cubicBezTo>
                    <a:pt x="112200" y="26500"/>
                    <a:pt x="136918" y="51218"/>
                    <a:pt x="136918" y="81709"/>
                  </a:cubicBez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4EF52F9F-128F-4885-971E-7FEAAE2A1741}"/>
                </a:ext>
              </a:extLst>
            </p:cNvPr>
            <p:cNvSpPr/>
            <p:nvPr/>
          </p:nvSpPr>
          <p:spPr>
            <a:xfrm>
              <a:off x="4697305" y="4002349"/>
              <a:ext cx="129903" cy="77942"/>
            </a:xfrm>
            <a:custGeom>
              <a:avLst/>
              <a:gdLst>
                <a:gd name="connsiteX0" fmla="*/ 13250 w 129902"/>
                <a:gd name="connsiteY0" fmla="*/ 68459 h 77941"/>
                <a:gd name="connsiteX1" fmla="*/ 68459 w 129902"/>
                <a:gd name="connsiteY1" fmla="*/ 13250 h 77941"/>
                <a:gd name="connsiteX2" fmla="*/ 123667 w 129902"/>
                <a:gd name="connsiteY2" fmla="*/ 68459 h 7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02" h="77941">
                  <a:moveTo>
                    <a:pt x="13250" y="68459"/>
                  </a:moveTo>
                  <a:cubicBezTo>
                    <a:pt x="13250" y="37968"/>
                    <a:pt x="37971" y="13250"/>
                    <a:pt x="68459" y="13250"/>
                  </a:cubicBezTo>
                  <a:cubicBezTo>
                    <a:pt x="98947" y="13250"/>
                    <a:pt x="123667" y="37968"/>
                    <a:pt x="123667" y="68459"/>
                  </a:cubicBezTo>
                </a:path>
              </a:pathLst>
            </a:custGeom>
            <a:solidFill>
              <a:srgbClr val="FFFFFE"/>
            </a:solidFill>
            <a:ln w="12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F637BF06-BE7B-46C7-BEFD-A10B423E5CCC}"/>
                </a:ext>
              </a:extLst>
            </p:cNvPr>
            <p:cNvSpPr/>
            <p:nvPr/>
          </p:nvSpPr>
          <p:spPr>
            <a:xfrm>
              <a:off x="4684054" y="3989089"/>
              <a:ext cx="155883" cy="103922"/>
            </a:xfrm>
            <a:custGeom>
              <a:avLst/>
              <a:gdLst>
                <a:gd name="connsiteX0" fmla="*/ 26500 w 155883"/>
                <a:gd name="connsiteY0" fmla="*/ 81709 h 103922"/>
                <a:gd name="connsiteX1" fmla="*/ 81709 w 155883"/>
                <a:gd name="connsiteY1" fmla="*/ 26500 h 103922"/>
                <a:gd name="connsiteX2" fmla="*/ 136918 w 155883"/>
                <a:gd name="connsiteY2" fmla="*/ 81709 h 10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883" h="103922">
                  <a:moveTo>
                    <a:pt x="26500" y="81709"/>
                  </a:moveTo>
                  <a:cubicBezTo>
                    <a:pt x="26500" y="51218"/>
                    <a:pt x="51221" y="26500"/>
                    <a:pt x="81709" y="26500"/>
                  </a:cubicBezTo>
                  <a:cubicBezTo>
                    <a:pt x="112197" y="26500"/>
                    <a:pt x="136918" y="51218"/>
                    <a:pt x="136918" y="81709"/>
                  </a:cubicBezTo>
                </a:path>
              </a:pathLst>
            </a:custGeom>
            <a:noFill/>
            <a:ln w="25908" cap="rnd">
              <a:solidFill>
                <a:srgbClr val="77578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C3EC772-9C17-4429-A8AB-5437CA941C03}"/>
              </a:ext>
            </a:extLst>
          </p:cNvPr>
          <p:cNvSpPr/>
          <p:nvPr/>
        </p:nvSpPr>
        <p:spPr>
          <a:xfrm>
            <a:off x="1600200" y="1042512"/>
            <a:ext cx="5943600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410751" hangingPunct="0">
              <a:defRPr/>
            </a:pPr>
            <a:r>
              <a:rPr lang="ru-RU" sz="440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  <a:sym typeface="Helvetica Neue"/>
              </a:rPr>
              <a:t>Спасибо</a:t>
            </a:r>
          </a:p>
          <a:p>
            <a:pPr lvl="0" algn="ctr" defTabSz="410751" hangingPunct="0">
              <a:defRPr/>
            </a:pPr>
            <a:r>
              <a:rPr lang="ru-RU" sz="4400" dirty="0">
                <a:solidFill>
                  <a:schemeClr val="bg1"/>
                </a:solidFill>
                <a:effectLst>
                  <a:outerShdw blurRad="190500" dist="38100" dir="2700000" algn="tl" rotWithShape="0">
                    <a:prstClr val="black">
                      <a:alpha val="2000"/>
                    </a:prst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  <a:sym typeface="Helvetica Neue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183469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493" y="1572011"/>
            <a:ext cx="8674100" cy="723900"/>
          </a:xfrm>
        </p:spPr>
        <p:txBody>
          <a:bodyPr/>
          <a:lstStyle/>
          <a:p>
            <a:r>
              <a:rPr lang="ru-RU" sz="3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Курс </a:t>
            </a:r>
            <a:r>
              <a:rPr lang="ru-RU" sz="3400" b="1" dirty="0">
                <a:effectLst/>
              </a:rPr>
              <a:t>«Разработчик на </a:t>
            </a:r>
            <a:r>
              <a:rPr lang="en-US" sz="3400" b="1" dirty="0">
                <a:effectLst/>
              </a:rPr>
              <a:t>Spring Framework»</a:t>
            </a:r>
            <a:endParaRPr lang="ru-RU" sz="3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533401" y="2960501"/>
            <a:ext cx="5308600" cy="1446400"/>
          </a:xfrm>
        </p:spPr>
        <p:txBody>
          <a:bodyPr/>
          <a:lstStyle/>
          <a:p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Проектная работа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</a:t>
            </a:r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Resources </a:t>
            </a:r>
            <a:r>
              <a:rPr lang="en-US" sz="2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rEactive</a:t>
            </a:r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Files</a:t>
            </a:r>
            <a:r>
              <a:rPr lang="en-US" sz="2800" b="1" dirty="0">
                <a:solidFill>
                  <a:schemeClr val="tx1"/>
                </a:solidFill>
              </a:rPr>
              <a:t>»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Виктор Скурихин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6401F-F0FB-F149-842E-CED4E0444D91}"/>
              </a:ext>
            </a:extLst>
          </p:cNvPr>
          <p:cNvSpPr txBox="1"/>
          <p:nvPr/>
        </p:nvSpPr>
        <p:spPr>
          <a:xfrm>
            <a:off x="394493" y="5006958"/>
            <a:ext cx="596958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584200" hangingPunct="0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vskurikhin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href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-on-spring</a:t>
            </a:r>
            <a:endParaRPr lang="ru-RU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5377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5" name="Прямоугольник 8">
            <a:extLst>
              <a:ext uri="{FF2B5EF4-FFF2-40B4-BE49-F238E27FC236}">
                <a16:creationId xmlns:a16="http://schemas.microsoft.com/office/drawing/2014/main" id="{8DF5A264-CD0F-494D-AD5E-B11A0A5E7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149" y="2115484"/>
            <a:ext cx="29718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300"/>
              </a:spcBef>
              <a:buNone/>
            </a:pPr>
            <a:r>
              <a:rPr lang="en-US" sz="1600" b="1" dirty="0"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CI/CD</a:t>
            </a:r>
          </a:p>
          <a:p>
            <a:pPr>
              <a:spcBef>
                <a:spcPts val="300"/>
              </a:spcBef>
              <a:buNone/>
            </a:pPr>
            <a:r>
              <a:rPr lang="ru-RU" sz="1400" dirty="0">
                <a:ea typeface="Calibri" panose="020F0502020204030204" pitchFamily="34" charset="0"/>
                <a:cs typeface="Calibri" panose="020F0502020204030204" pitchFamily="34" charset="0"/>
              </a:rPr>
              <a:t>Нас много он один</a:t>
            </a:r>
          </a:p>
          <a:p>
            <a:pPr>
              <a:spcBef>
                <a:spcPts val="300"/>
              </a:spcBef>
              <a:buNone/>
            </a:pPr>
            <a:r>
              <a:rPr lang="ru-RU" sz="1400" dirty="0">
                <a:ea typeface="Calibri" panose="020F0502020204030204" pitchFamily="34" charset="0"/>
                <a:cs typeface="Calibri" panose="020F0502020204030204" pitchFamily="34" charset="0"/>
              </a:rPr>
              <a:t>Многоступенчатая реакция</a:t>
            </a: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Бесконечная бесконечность</a:t>
            </a:r>
            <a:endParaRPr lang="en-US" altLang="ru-RU" sz="1400" dirty="0"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Кормчий и </a:t>
            </a:r>
            <a:r>
              <a:rPr lang="en-US" altLang="ru-RU" sz="1400" dirty="0">
                <a:cs typeface="Calibri" panose="020F0502020204030204" pitchFamily="34" charset="0"/>
              </a:rPr>
              <a:t>Jenkins</a:t>
            </a:r>
          </a:p>
        </p:txBody>
      </p:sp>
      <p:sp>
        <p:nvSpPr>
          <p:cNvPr id="56" name="Прямоугольник 18">
            <a:extLst>
              <a:ext uri="{FF2B5EF4-FFF2-40B4-BE49-F238E27FC236}">
                <a16:creationId xmlns:a16="http://schemas.microsoft.com/office/drawing/2014/main" id="{6CFA3B24-9932-A942-B5B0-4430E5774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2195451"/>
            <a:ext cx="2939256" cy="119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300"/>
              </a:spcBef>
              <a:buNone/>
            </a:pPr>
            <a:r>
              <a:rPr lang="ru-RU" sz="1600" b="1" dirty="0"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Легенда</a:t>
            </a:r>
          </a:p>
          <a:p>
            <a:pPr>
              <a:spcBef>
                <a:spcPts val="300"/>
              </a:spcBef>
              <a:buNone/>
            </a:pPr>
            <a:r>
              <a:rPr lang="ru-RU" sz="1600" dirty="0" err="1">
                <a:ea typeface="Calibri" panose="020F0502020204030204" pitchFamily="34" charset="0"/>
                <a:cs typeface="Calibri" panose="020F0502020204030204" pitchFamily="34" charset="0"/>
              </a:rPr>
              <a:t>Легаси</a:t>
            </a: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Ракета многоступенчатая</a:t>
            </a: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altLang="ru-RU" sz="1600" dirty="0">
                <a:cs typeface="Calibri" panose="020F0502020204030204" pitchFamily="34" charset="0"/>
              </a:rPr>
              <a:t>Первое приближение</a:t>
            </a:r>
          </a:p>
        </p:txBody>
      </p:sp>
      <p:sp>
        <p:nvSpPr>
          <p:cNvPr id="60" name="Прямоугольник 19">
            <a:extLst>
              <a:ext uri="{FF2B5EF4-FFF2-40B4-BE49-F238E27FC236}">
                <a16:creationId xmlns:a16="http://schemas.microsoft.com/office/drawing/2014/main" id="{62DE7F4F-CE2E-C445-B9BA-D4CA9AA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3998092"/>
            <a:ext cx="3071494" cy="157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300"/>
              </a:spcBef>
              <a:buFontTx/>
              <a:buNone/>
            </a:pPr>
            <a:r>
              <a:rPr lang="ru-RU" altLang="ru-RU" sz="1500" b="1" dirty="0">
                <a:latin typeface="Arial Black" panose="020B0604020202020204" pitchFamily="34" charset="0"/>
                <a:cs typeface="Arial Black" panose="020B0604020202020204" pitchFamily="34" charset="0"/>
              </a:rPr>
              <a:t>Особенности и не только</a:t>
            </a: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Аналогия и разница</a:t>
            </a:r>
            <a:endParaRPr lang="en-US" altLang="ru-RU" sz="1400" dirty="0"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Один к одному, раз</a:t>
            </a: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Многое к одному, два</a:t>
            </a:r>
          </a:p>
          <a:p>
            <a:pPr>
              <a:spcBef>
                <a:spcPts val="300"/>
              </a:spcBef>
              <a:buNone/>
            </a:pPr>
            <a:r>
              <a:rPr lang="ru-RU" altLang="ru-RU" sz="1400" dirty="0">
                <a:cs typeface="Calibri" panose="020F0502020204030204" pitchFamily="34" charset="0"/>
              </a:rPr>
              <a:t>Баги и другие насекомые</a:t>
            </a:r>
          </a:p>
          <a:p>
            <a:pPr>
              <a:spcBef>
                <a:spcPts val="300"/>
              </a:spcBef>
              <a:buNone/>
            </a:pPr>
            <a:endParaRPr lang="ru-RU" altLang="ru-RU" sz="1400" dirty="0">
              <a:cs typeface="Calibri" panose="020F0502020204030204" pitchFamily="34" charset="0"/>
            </a:endParaRPr>
          </a:p>
        </p:txBody>
      </p:sp>
      <p:sp>
        <p:nvSpPr>
          <p:cNvPr id="64" name="Прямоугольник 21">
            <a:extLst>
              <a:ext uri="{FF2B5EF4-FFF2-40B4-BE49-F238E27FC236}">
                <a16:creationId xmlns:a16="http://schemas.microsoft.com/office/drawing/2014/main" id="{2C6D96AC-B120-824A-AD4B-5A5F1736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149" y="4190454"/>
            <a:ext cx="2873375" cy="119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300"/>
              </a:spcBef>
              <a:buNone/>
            </a:pPr>
            <a:r>
              <a:rPr lang="en-US" sz="1600" b="1" dirty="0">
                <a:latin typeface="Arial Black" panose="020B0604020202020204" pitchFamily="34" charset="0"/>
                <a:cs typeface="Arial Black" panose="020B0604020202020204" pitchFamily="34" charset="0"/>
              </a:rPr>
              <a:t>TODO</a:t>
            </a:r>
            <a:endParaRPr lang="ru-RU" sz="16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Ох уж эта безопасность</a:t>
            </a: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Технически должен</a:t>
            </a: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ru-RU" altLang="ru-RU" sz="1600" dirty="0">
                <a:cs typeface="Calibri" panose="020F0502020204030204" pitchFamily="34" charset="0"/>
              </a:rPr>
              <a:t>Вечный двигатель или ТУДУ</a:t>
            </a:r>
          </a:p>
        </p:txBody>
      </p:sp>
      <p:pic>
        <p:nvPicPr>
          <p:cNvPr id="74" name="Рисунок 3088">
            <a:extLst>
              <a:ext uri="{FF2B5EF4-FFF2-40B4-BE49-F238E27FC236}">
                <a16:creationId xmlns:a16="http://schemas.microsoft.com/office/drawing/2014/main" id="{E8400110-4A50-014A-A369-B1BB08BC2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32" y="2468254"/>
            <a:ext cx="650793" cy="64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Рисунок 3089">
            <a:extLst>
              <a:ext uri="{FF2B5EF4-FFF2-40B4-BE49-F238E27FC236}">
                <a16:creationId xmlns:a16="http://schemas.microsoft.com/office/drawing/2014/main" id="{DF2D09AD-0AE9-EB4F-BB7A-27FB55898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08" y="4462429"/>
            <a:ext cx="648680" cy="64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>
            <a:extLst>
              <a:ext uri="{FF2B5EF4-FFF2-40B4-BE49-F238E27FC236}">
                <a16:creationId xmlns:a16="http://schemas.microsoft.com/office/drawing/2014/main" id="{CF0217D7-3D1F-AB4A-A59A-D40CC53F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13" y="4395873"/>
            <a:ext cx="543033" cy="78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86E77E38-96F5-CE4B-AACA-5DDF81C9A205}"/>
              </a:ext>
            </a:extLst>
          </p:cNvPr>
          <p:cNvSpPr txBox="1">
            <a:spLocks/>
          </p:cNvSpPr>
          <p:nvPr/>
        </p:nvSpPr>
        <p:spPr bwMode="gray">
          <a:xfrm>
            <a:off x="398964" y="1097960"/>
            <a:ext cx="8346073" cy="5311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200" b="0" i="0" u="none" strike="noStrike" kern="0" cap="none" spc="0" baseline="0" smtClean="0">
                <a:ln>
                  <a:noFill/>
                </a:ln>
                <a:solidFill>
                  <a:schemeClr val="tx2"/>
                </a:solidFill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  <a:sym typeface="Helvetica Neue Medium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ru-RU" sz="3200" b="1" dirty="0">
                <a:latin typeface="Arial" charset="0"/>
                <a:cs typeface="Arial" charset="0"/>
              </a:rPr>
              <a:t>Содержание</a:t>
            </a:r>
            <a:endParaRPr lang="ru-RU" sz="32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721A-1AE9-9E47-A6BA-385FA0B65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66" y="2484644"/>
            <a:ext cx="638134" cy="6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Легенда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AA0AE-2D12-2B46-9C32-D0E1CC7F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1" y="1766092"/>
            <a:ext cx="5546990" cy="41602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47A90A2-B2E3-D143-8856-0B52F6B38007}"/>
              </a:ext>
            </a:extLst>
          </p:cNvPr>
          <p:cNvSpPr txBox="1">
            <a:spLocks/>
          </p:cNvSpPr>
          <p:nvPr/>
        </p:nvSpPr>
        <p:spPr bwMode="gray">
          <a:xfrm>
            <a:off x="398964" y="1097960"/>
            <a:ext cx="8346073" cy="5311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200" b="0" i="0" u="none" strike="noStrike" kern="0" cap="none" spc="0" baseline="0" smtClean="0">
                <a:ln>
                  <a:noFill/>
                </a:ln>
                <a:solidFill>
                  <a:schemeClr val="tx2"/>
                </a:solidFill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  <a:sym typeface="Helvetica Neue Medium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ru-RU" sz="1800" b="1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Легаси</a:t>
            </a:r>
            <a:endParaRPr lang="ru-RU" sz="1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955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E54D73F-035A-394B-958F-EEFCC1A7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72" y="2599695"/>
            <a:ext cx="1828800" cy="11049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9E1E724-D725-0F40-8C78-4F8A4BCB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6304">
            <a:off x="2376524" y="2350109"/>
            <a:ext cx="876627" cy="824029"/>
          </a:xfrm>
          <a:prstGeom prst="rect">
            <a:avLst/>
          </a:prstGeom>
          <a:effectLst>
            <a:outerShdw blurRad="50800" dist="508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3A1409-9029-F946-A3FA-BA1BA284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36" y="4599784"/>
            <a:ext cx="1090033" cy="10813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9DBEF3-BE6E-1649-8419-A8C5FD5D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4079" y="6559616"/>
            <a:ext cx="204787" cy="123111"/>
          </a:xfrm>
        </p:spPr>
        <p:txBody>
          <a:bodyPr/>
          <a:lstStyle/>
          <a:p>
            <a:fld id="{C51EAA63-D034-42AE-91FA-B13B9518C7B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8" name="Down Arrow Callout 37">
            <a:extLst>
              <a:ext uri="{FF2B5EF4-FFF2-40B4-BE49-F238E27FC236}">
                <a16:creationId xmlns:a16="http://schemas.microsoft.com/office/drawing/2014/main" id="{2F13DB95-30B6-834A-B51F-A4B1F7932914}"/>
              </a:ext>
            </a:extLst>
          </p:cNvPr>
          <p:cNvSpPr/>
          <p:nvPr/>
        </p:nvSpPr>
        <p:spPr>
          <a:xfrm>
            <a:off x="3449783" y="1770413"/>
            <a:ext cx="2286000" cy="1591293"/>
          </a:xfrm>
          <a:prstGeom prst="downArrowCallou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 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5193AA9A-620D-9F49-9D6D-9483A969DA4B}"/>
              </a:ext>
            </a:extLst>
          </p:cNvPr>
          <p:cNvSpPr txBox="1">
            <a:spLocks/>
          </p:cNvSpPr>
          <p:nvPr/>
        </p:nvSpPr>
        <p:spPr>
          <a:xfrm>
            <a:off x="4234079" y="6559616"/>
            <a:ext cx="20478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</a:t>
            </a:r>
            <a:endParaRPr lang="en-US" dirty="0"/>
          </a:p>
        </p:txBody>
      </p:sp>
      <p:sp>
        <p:nvSpPr>
          <p:cNvPr id="40" name="Title 15">
            <a:extLst>
              <a:ext uri="{FF2B5EF4-FFF2-40B4-BE49-F238E27FC236}">
                <a16:creationId xmlns:a16="http://schemas.microsoft.com/office/drawing/2014/main" id="{D476C060-72BF-5442-A34A-9BC65EB1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Ракета многоступенчатая</a:t>
            </a:r>
          </a:p>
        </p:txBody>
      </p:sp>
      <p:sp>
        <p:nvSpPr>
          <p:cNvPr id="41" name="Down Arrow Callout 40">
            <a:extLst>
              <a:ext uri="{FF2B5EF4-FFF2-40B4-BE49-F238E27FC236}">
                <a16:creationId xmlns:a16="http://schemas.microsoft.com/office/drawing/2014/main" id="{279DA205-7FDA-E641-B119-15C55D2AD440}"/>
              </a:ext>
            </a:extLst>
          </p:cNvPr>
          <p:cNvSpPr/>
          <p:nvPr/>
        </p:nvSpPr>
        <p:spPr>
          <a:xfrm>
            <a:off x="4134789" y="962890"/>
            <a:ext cx="914400" cy="783769"/>
          </a:xfrm>
          <a:prstGeom prst="downArrowCallou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Web UI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2E14FD-F97D-EE4E-8833-D753C9A32CA9}"/>
              </a:ext>
            </a:extLst>
          </p:cNvPr>
          <p:cNvSpPr/>
          <p:nvPr/>
        </p:nvSpPr>
        <p:spPr>
          <a:xfrm>
            <a:off x="3706157" y="1990277"/>
            <a:ext cx="1638795" cy="546258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web-service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43" name="Down Arrow Callout 42">
            <a:extLst>
              <a:ext uri="{FF2B5EF4-FFF2-40B4-BE49-F238E27FC236}">
                <a16:creationId xmlns:a16="http://schemas.microsoft.com/office/drawing/2014/main" id="{FC256F24-40D8-524E-9B67-9948F8ECAC7F}"/>
              </a:ext>
            </a:extLst>
          </p:cNvPr>
          <p:cNvSpPr/>
          <p:nvPr/>
        </p:nvSpPr>
        <p:spPr>
          <a:xfrm>
            <a:off x="579582" y="3361706"/>
            <a:ext cx="8013700" cy="1836129"/>
          </a:xfrm>
          <a:prstGeom prst="downArrowCallou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 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6570D9-B92E-2941-8CCB-CF947653E060}"/>
              </a:ext>
            </a:extLst>
          </p:cNvPr>
          <p:cNvSpPr/>
          <p:nvPr/>
        </p:nvSpPr>
        <p:spPr>
          <a:xfrm>
            <a:off x="5989784" y="3632369"/>
            <a:ext cx="2374898" cy="605307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rest-employees-service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9795C5-002B-FD49-B9E4-655CF22ADD1A}"/>
              </a:ext>
            </a:extLst>
          </p:cNvPr>
          <p:cNvSpPr/>
          <p:nvPr/>
        </p:nvSpPr>
        <p:spPr>
          <a:xfrm>
            <a:off x="3241030" y="3632369"/>
            <a:ext cx="2520153" cy="605307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 Medium"/>
              </a:rPr>
              <a:t>rest-departments-service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  <a:sym typeface="Helvetica Neue Medium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049AFF-E61D-0E4C-9181-FF146933DE45}"/>
              </a:ext>
            </a:extLst>
          </p:cNvPr>
          <p:cNvSpPr/>
          <p:nvPr/>
        </p:nvSpPr>
        <p:spPr>
          <a:xfrm>
            <a:off x="808183" y="3632369"/>
            <a:ext cx="2204246" cy="605307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rest-locations-service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896B95-7C92-824E-A300-290EE3C3D19E}"/>
              </a:ext>
            </a:extLst>
          </p:cNvPr>
          <p:cNvSpPr/>
          <p:nvPr/>
        </p:nvSpPr>
        <p:spPr>
          <a:xfrm>
            <a:off x="3449782" y="5216408"/>
            <a:ext cx="2286001" cy="1033145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 Доступ к данным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E565C-383C-2544-B1FC-AE4CD239FBFD}"/>
              </a:ext>
            </a:extLst>
          </p:cNvPr>
          <p:cNvSpPr/>
          <p:nvPr/>
        </p:nvSpPr>
        <p:spPr>
          <a:xfrm>
            <a:off x="3792434" y="5536051"/>
            <a:ext cx="1638795" cy="546258"/>
          </a:xfrm>
          <a:prstGeom prst="rect">
            <a:avLst/>
          </a:prstGeom>
          <a:solidFill>
            <a:srgbClr val="FEFEFE"/>
          </a:solidFill>
          <a:ln w="12700" cap="flat">
            <a:solidFill>
              <a:srgbClr val="D5DDE3"/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200" hangingPunct="0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Helvetica Neue Medium"/>
              </a:rPr>
              <a:t>БД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4D442D2-EB5A-BF47-A99C-61A494CF6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30" y="5176490"/>
            <a:ext cx="1270000" cy="1168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F59BDD0-B9BE-EE4E-A3BD-7C56DD69E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751" y="1224150"/>
            <a:ext cx="986343" cy="9863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B7D06E4-72E2-8E48-BDDC-64D91A03C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693" y="1058214"/>
            <a:ext cx="560630" cy="5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Первое приближение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B2E8EB3-A48B-0D48-8AE4-823DE0053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311990"/>
              </p:ext>
            </p:extLst>
          </p:nvPr>
        </p:nvGraphicFramePr>
        <p:xfrm>
          <a:off x="1618457" y="774700"/>
          <a:ext cx="6252828" cy="641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4" imgW="5930900" imgH="6083300" progId="Word.Document.12">
                  <p:embed/>
                </p:oleObj>
              </mc:Choice>
              <mc:Fallback>
                <p:oleObj name="Document" r:id="rId4" imgW="5930900" imgH="608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8457" y="774700"/>
                        <a:ext cx="6252828" cy="641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1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Первое приближение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CBE30-1761-A044-A4E2-0B780EBE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55" y="2108200"/>
            <a:ext cx="6949545" cy="30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к одному, раз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633CF09-5674-9C45-B42E-C753E4E6F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245661"/>
              </p:ext>
            </p:extLst>
          </p:nvPr>
        </p:nvGraphicFramePr>
        <p:xfrm>
          <a:off x="1157668" y="1201774"/>
          <a:ext cx="7222317" cy="15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Document" r:id="rId4" imgW="6146800" imgH="1333500" progId="Word.Document.12">
                  <p:embed/>
                </p:oleObj>
              </mc:Choice>
              <mc:Fallback>
                <p:oleObj name="Document" r:id="rId4" imgW="6146800" imgH="133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668" y="1201774"/>
                        <a:ext cx="7222317" cy="15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C7EC4E18-56DA-814A-82FE-A077A8260A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533724"/>
              </p:ext>
            </p:extLst>
          </p:nvPr>
        </p:nvGraphicFramePr>
        <p:xfrm>
          <a:off x="1157668" y="3122573"/>
          <a:ext cx="7225905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r:id="rId6" imgW="6146800" imgH="2857500" progId="Word.Document.12">
                  <p:embed/>
                </p:oleObj>
              </mc:Choice>
              <mc:Fallback>
                <p:oleObj name="Document" r:id="rId6" imgW="6146800" imgH="285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7668" y="3122573"/>
                        <a:ext cx="7225905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D36C41C-F1CF-C24B-A45E-6E5F1E2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57" y="219600"/>
            <a:ext cx="6616700" cy="399600"/>
          </a:xfrm>
        </p:spPr>
        <p:txBody>
          <a:bodyPr/>
          <a:lstStyle/>
          <a:p>
            <a:pPr lvl="0"/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Многое к одному, два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6914DCC-DEC5-F046-9064-2F66A093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65592"/>
              </p:ext>
            </p:extLst>
          </p:nvPr>
        </p:nvGraphicFramePr>
        <p:xfrm>
          <a:off x="1161256" y="1435100"/>
          <a:ext cx="7247719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r:id="rId4" imgW="6146800" imgH="1701800" progId="Word.Document.12">
                  <p:embed/>
                </p:oleObj>
              </mc:Choice>
              <mc:Fallback>
                <p:oleObj name="Document" r:id="rId4" imgW="6146800" imgH="1701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1256" y="1435100"/>
                        <a:ext cx="7247719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663150-AE8F-4147-A8CC-AC05AA95D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440548"/>
              </p:ext>
            </p:extLst>
          </p:nvPr>
        </p:nvGraphicFramePr>
        <p:xfrm>
          <a:off x="1161256" y="3673400"/>
          <a:ext cx="7233734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Document" r:id="rId6" imgW="6146800" imgH="2082800" progId="Word.Document.12">
                  <p:embed/>
                </p:oleObj>
              </mc:Choice>
              <mc:Fallback>
                <p:oleObj name="Document" r:id="rId6" imgW="6146800" imgH="208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1256" y="3673400"/>
                        <a:ext cx="7233734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6A4F8CA1-CDA3-A842-B775-03B590512102}"/>
              </a:ext>
            </a:extLst>
          </p:cNvPr>
          <p:cNvSpPr txBox="1">
            <a:spLocks/>
          </p:cNvSpPr>
          <p:nvPr/>
        </p:nvSpPr>
        <p:spPr bwMode="gray">
          <a:xfrm>
            <a:off x="398964" y="818560"/>
            <a:ext cx="8346073" cy="5311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200" b="0" i="0" u="none" strike="noStrike" kern="0" cap="none" spc="0" baseline="0" smtClean="0">
                <a:ln>
                  <a:noFill/>
                </a:ln>
                <a:solidFill>
                  <a:schemeClr val="tx2"/>
                </a:solidFill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  <a:sym typeface="Helvetica Neue Medium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ru-RU" sz="1800" b="1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начало…</a:t>
            </a:r>
            <a:endParaRPr lang="ru-RU" sz="1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22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Другая 57">
      <a:dk1>
        <a:srgbClr val="000000"/>
      </a:dk1>
      <a:lt1>
        <a:srgbClr val="FFFFFF"/>
      </a:lt1>
      <a:dk2>
        <a:srgbClr val="3F3F3F"/>
      </a:dk2>
      <a:lt2>
        <a:srgbClr val="D2DCE6"/>
      </a:lt2>
      <a:accent1>
        <a:srgbClr val="8C91E6"/>
      </a:accent1>
      <a:accent2>
        <a:srgbClr val="87AAFA"/>
      </a:accent2>
      <a:accent3>
        <a:srgbClr val="F06E64"/>
      </a:accent3>
      <a:accent4>
        <a:srgbClr val="F57D5A"/>
      </a:accent4>
      <a:accent5>
        <a:srgbClr val="FFA028"/>
      </a:accent5>
      <a:accent6>
        <a:srgbClr val="4BB4D2"/>
      </a:accent6>
      <a:hlink>
        <a:srgbClr val="4E6E8D"/>
      </a:hlink>
      <a:folHlink>
        <a:srgbClr val="8BA5BE"/>
      </a:folHlink>
    </a:clrScheme>
    <a:fontScheme name="Другая 51">
      <a:majorFont>
        <a:latin typeface="Roboto Regular"/>
        <a:ea typeface="Helvetica Neue Medium"/>
        <a:cs typeface="Helvetica Neue Medium"/>
      </a:majorFont>
      <a:minorFont>
        <a:latin typeface="Roboto Light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EFE"/>
        </a:solidFill>
        <a:ln w="12700" cap="flat">
          <a:solidFill>
            <a:srgbClr val="D5DDE3"/>
          </a:solidFill>
          <a:miter lim="400000"/>
        </a:ln>
        <a:effectLst>
          <a:outerShdw blurRad="190500" dist="38100" dir="2700000" algn="tl" rotWithShape="0">
            <a:prstClr val="black">
              <a:alpha val="10000"/>
            </a:prstClr>
          </a:outerShdw>
        </a:effectLst>
        <a:sp3d/>
      </a:spPr>
      <a:bodyPr rot="0" spcFirstLastPara="1" vertOverflow="overflow" horzOverflow="overflow" vert="horz" wrap="square" lIns="0" tIns="0" rIns="0" bIns="0" numCol="1" spcCol="38100" rtlCol="0" fromWordArt="0" anchor="ctr" anchorCtr="0" forceAA="0" compatLnSpc="1">
        <a:prstTxWarp prst="textNoShape">
          <a:avLst/>
        </a:prstTxWarp>
        <a:noAutofit/>
      </a:bodyPr>
      <a:lstStyle>
        <a:defPPr algn="ctr" defTabSz="584200" hangingPunct="0">
          <a:defRPr sz="1600">
            <a:solidFill>
              <a:schemeClr val="tx1">
                <a:lumMod val="75000"/>
                <a:lumOff val="25000"/>
              </a:schemeClr>
            </a:solidFill>
            <a:latin typeface="+mj-lt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400" b="1" i="0" u="none" strike="noStrike" cap="none" spc="0" normalizeH="0" baseline="0" dirty="0" smtClean="0">
            <a:ln>
              <a:noFill/>
            </a:ln>
            <a:solidFill>
              <a:schemeClr val="tx1">
                <a:lumMod val="75000"/>
                <a:lumOff val="25000"/>
              </a:schemeClr>
            </a:solidFill>
            <a:effectLst/>
            <a:uFillTx/>
            <a:latin typeface="+mj-lt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2938</TotalTime>
  <Words>258</Words>
  <Application>Microsoft Macintosh PowerPoint</Application>
  <PresentationFormat>On-screen Show (4:3)</PresentationFormat>
  <Paragraphs>97</Paragraphs>
  <Slides>17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Arial Black</vt:lpstr>
      <vt:lpstr>Calibri</vt:lpstr>
      <vt:lpstr>Courier New</vt:lpstr>
      <vt:lpstr>Helvetica Neue</vt:lpstr>
      <vt:lpstr>Helvetica Neue Medium</vt:lpstr>
      <vt:lpstr>Open Sans bold</vt:lpstr>
      <vt:lpstr>Roboto Bold</vt:lpstr>
      <vt:lpstr>Roboto Light</vt:lpstr>
      <vt:lpstr>Roboto Regular</vt:lpstr>
      <vt:lpstr>Symbol</vt:lpstr>
      <vt:lpstr>Times New Roman</vt:lpstr>
      <vt:lpstr>White</vt:lpstr>
      <vt:lpstr>Document</vt:lpstr>
      <vt:lpstr>PowerPoint Presentation</vt:lpstr>
      <vt:lpstr>Курс «Разработчик на Spring Framework»</vt:lpstr>
      <vt:lpstr>PowerPoint Presentation</vt:lpstr>
      <vt:lpstr>Легенда</vt:lpstr>
      <vt:lpstr>Ракета многоступенчатая</vt:lpstr>
      <vt:lpstr>Первое приближение</vt:lpstr>
      <vt:lpstr>Первое приближение</vt:lpstr>
      <vt:lpstr>Один к одному, раз</vt:lpstr>
      <vt:lpstr>Многое к одному, два</vt:lpstr>
      <vt:lpstr>Многое к одному, два</vt:lpstr>
      <vt:lpstr>Баги и другие насекомые</vt:lpstr>
      <vt:lpstr>Баги и другие насекомые</vt:lpstr>
      <vt:lpstr>CI/CD</vt:lpstr>
      <vt:lpstr>Вечный двигатель или ТУДУ</vt:lpstr>
      <vt:lpstr>TODO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office</dc:creator>
  <cp:lastModifiedBy>Skurikhin Victor</cp:lastModifiedBy>
  <cp:revision>164</cp:revision>
  <cp:lastPrinted>2019-02-19T09:53:21Z</cp:lastPrinted>
  <dcterms:created xsi:type="dcterms:W3CDTF">2018-09-13T09:02:55Z</dcterms:created>
  <dcterms:modified xsi:type="dcterms:W3CDTF">2019-05-21T14:47:39Z</dcterms:modified>
</cp:coreProperties>
</file>